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4" r:id="rId5"/>
    <p:sldMasterId id="2147483839" r:id="rId6"/>
    <p:sldMasterId id="2147483852" r:id="rId7"/>
  </p:sldMasterIdLst>
  <p:notesMasterIdLst>
    <p:notesMasterId r:id="rId36"/>
  </p:notesMasterIdLst>
  <p:handoutMasterIdLst>
    <p:handoutMasterId r:id="rId37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8" r:id="rId23"/>
    <p:sldId id="326" r:id="rId24"/>
    <p:sldId id="328" r:id="rId25"/>
    <p:sldId id="327" r:id="rId26"/>
    <p:sldId id="319" r:id="rId27"/>
    <p:sldId id="329" r:id="rId28"/>
    <p:sldId id="317" r:id="rId29"/>
    <p:sldId id="325" r:id="rId30"/>
    <p:sldId id="320" r:id="rId31"/>
    <p:sldId id="321" r:id="rId32"/>
    <p:sldId id="322" r:id="rId33"/>
    <p:sldId id="312" r:id="rId34"/>
    <p:sldId id="324" r:id="rId35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Nunito Light" pitchFamily="2" charset="77"/>
      <p:regular r:id="rId50"/>
      <p:italic r:id="rId51"/>
    </p:embeddedFont>
    <p:embeddedFont>
      <p:font typeface="Poppins Thin" pitchFamily="2" charset="77"/>
      <p:regular r:id="rId52"/>
      <p:italic r:id="rId53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F04C25"/>
    <a:srgbClr val="009CAB"/>
    <a:srgbClr val="DDEFF3"/>
    <a:srgbClr val="DDDDDD"/>
    <a:srgbClr val="F8F8F8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1F2838-7FB7-2D4F-8AF2-4A0BA481249D}" v="16" dt="2023-09-20T08:07:18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9"/>
    <p:restoredTop sz="94673"/>
  </p:normalViewPr>
  <p:slideViewPr>
    <p:cSldViewPr snapToGrid="0">
      <p:cViewPr varScale="1">
        <p:scale>
          <a:sx n="105" d="100"/>
          <a:sy n="105" d="100"/>
        </p:scale>
        <p:origin x="208" y="240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2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Mangelschots" userId="d78b7357-4a32-4762-a8e6-4e7ce234dc29" providerId="ADAL" clId="{B2A631EE-4E61-435B-BA53-02B8E34AD7F4}"/>
    <pc:docChg chg="delSld">
      <pc:chgData name="Niels Mangelschots" userId="d78b7357-4a32-4762-a8e6-4e7ce234dc29" providerId="ADAL" clId="{B2A631EE-4E61-435B-BA53-02B8E34AD7F4}" dt="2023-03-01T09:53:38.442" v="0" actId="47"/>
      <pc:docMkLst>
        <pc:docMk/>
      </pc:docMkLst>
      <pc:sldChg chg="del">
        <pc:chgData name="Niels Mangelschots" userId="d78b7357-4a32-4762-a8e6-4e7ce234dc29" providerId="ADAL" clId="{B2A631EE-4E61-435B-BA53-02B8E34AD7F4}" dt="2023-03-01T09:53:38.442" v="0" actId="47"/>
        <pc:sldMkLst>
          <pc:docMk/>
          <pc:sldMk cId="2754113234" sldId="325"/>
        </pc:sldMkLst>
      </pc:sldChg>
    </pc:docChg>
  </pc:docChgLst>
  <pc:docChgLst>
    <pc:chgData name="Stijn Willekens" userId="d5194a5c-344e-4095-a7bf-18bd1196d792" providerId="ADAL" clId="{34BA571D-D4B2-9044-83D0-6B4EF0C11504}"/>
    <pc:docChg chg="undo custSel modSld">
      <pc:chgData name="Stijn Willekens" userId="d5194a5c-344e-4095-a7bf-18bd1196d792" providerId="ADAL" clId="{34BA571D-D4B2-9044-83D0-6B4EF0C11504}" dt="2022-10-24T12:41:11.654" v="14" actId="20577"/>
      <pc:docMkLst>
        <pc:docMk/>
      </pc:docMkLst>
      <pc:sldChg chg="modSp mod">
        <pc:chgData name="Stijn Willekens" userId="d5194a5c-344e-4095-a7bf-18bd1196d792" providerId="ADAL" clId="{34BA571D-D4B2-9044-83D0-6B4EF0C11504}" dt="2022-10-24T12:41:11.654" v="14" actId="20577"/>
        <pc:sldMkLst>
          <pc:docMk/>
          <pc:sldMk cId="2734444987" sldId="307"/>
        </pc:sldMkLst>
        <pc:spChg chg="mod">
          <ac:chgData name="Stijn Willekens" userId="d5194a5c-344e-4095-a7bf-18bd1196d792" providerId="ADAL" clId="{34BA571D-D4B2-9044-83D0-6B4EF0C11504}" dt="2022-10-24T12:41:11.654" v="14" actId="20577"/>
          <ac:spMkLst>
            <pc:docMk/>
            <pc:sldMk cId="2734444987" sldId="307"/>
            <ac:spMk id="2" creationId="{F595E90D-52DF-46E5-9270-FCDFCFD00329}"/>
          </ac:spMkLst>
        </pc:spChg>
        <pc:spChg chg="mod">
          <ac:chgData name="Stijn Willekens" userId="d5194a5c-344e-4095-a7bf-18bd1196d792" providerId="ADAL" clId="{34BA571D-D4B2-9044-83D0-6B4EF0C11504}" dt="2022-10-24T12:40:48.839" v="3" actId="6549"/>
          <ac:spMkLst>
            <pc:docMk/>
            <pc:sldMk cId="2734444987" sldId="307"/>
            <ac:spMk id="3" creationId="{3CB7EA61-7AB6-44EA-8B67-BE40AB9A929B}"/>
          </ac:spMkLst>
        </pc:spChg>
      </pc:sldChg>
      <pc:sldChg chg="modSp mod">
        <pc:chgData name="Stijn Willekens" userId="d5194a5c-344e-4095-a7bf-18bd1196d792" providerId="ADAL" clId="{34BA571D-D4B2-9044-83D0-6B4EF0C11504}" dt="2022-10-24T12:32:12.602" v="1" actId="6549"/>
        <pc:sldMkLst>
          <pc:docMk/>
          <pc:sldMk cId="2754113234" sldId="325"/>
        </pc:sldMkLst>
        <pc:spChg chg="mod">
          <ac:chgData name="Stijn Willekens" userId="d5194a5c-344e-4095-a7bf-18bd1196d792" providerId="ADAL" clId="{34BA571D-D4B2-9044-83D0-6B4EF0C11504}" dt="2022-10-24T12:32:12.602" v="1" actId="6549"/>
          <ac:spMkLst>
            <pc:docMk/>
            <pc:sldMk cId="2754113234" sldId="325"/>
            <ac:spMk id="5" creationId="{6B227032-9786-A492-D4D7-FE8F2E34F9F8}"/>
          </ac:spMkLst>
        </pc:spChg>
      </pc:sldChg>
    </pc:docChg>
  </pc:docChgLst>
  <pc:docChgLst>
    <pc:chgData name="Niels Mangelschots" userId="d78b7357-4a32-4762-a8e6-4e7ce234dc29" providerId="ADAL" clId="{F627D8D0-6A3F-48AD-952B-E4AD40A4C95A}"/>
    <pc:docChg chg="undo custSel addSld delSld modSld sldOrd addMainMaster delMainMaster modMainMaster">
      <pc:chgData name="Niels Mangelschots" userId="d78b7357-4a32-4762-a8e6-4e7ce234dc29" providerId="ADAL" clId="{F627D8D0-6A3F-48AD-952B-E4AD40A4C95A}" dt="2022-08-26T15:00:56.119" v="1381" actId="20577"/>
      <pc:docMkLst>
        <pc:docMk/>
      </pc:docMkLst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4125221149" sldId="256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211910650" sldId="257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573945330" sldId="258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4106567982" sldId="259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2315032535" sldId="260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25143740" sldId="261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633511631" sldId="262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1176536009" sldId="266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2239219237" sldId="267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2717361152" sldId="268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1345787686" sldId="269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2320584133" sldId="270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500371762" sldId="272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714178738" sldId="273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718267811" sldId="274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586525674" sldId="276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1863225011" sldId="277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241133359" sldId="278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479617111" sldId="279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060509581" sldId="280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932052736" sldId="281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405153476" sldId="282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4135252230" sldId="283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725597418" sldId="284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4043979919" sldId="285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256772791" sldId="286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1232172950" sldId="287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978630103" sldId="288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465232512" sldId="290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770783326" sldId="291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1221687239" sldId="292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412045553" sldId="293"/>
        </pc:sldMkLst>
      </pc:sldChg>
      <pc:sldChg chg="del">
        <pc:chgData name="Niels Mangelschots" userId="d78b7357-4a32-4762-a8e6-4e7ce234dc29" providerId="ADAL" clId="{F627D8D0-6A3F-48AD-952B-E4AD40A4C95A}" dt="2022-08-20T08:29:48.049" v="2" actId="47"/>
        <pc:sldMkLst>
          <pc:docMk/>
          <pc:sldMk cId="1160860284" sldId="294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3331648900" sldId="296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4273270129" sldId="297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1206687517" sldId="298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1325872355" sldId="299"/>
        </pc:sldMkLst>
      </pc:sldChg>
      <pc:sldChg chg="del">
        <pc:chgData name="Niels Mangelschots" userId="d78b7357-4a32-4762-a8e6-4e7ce234dc29" providerId="ADAL" clId="{F627D8D0-6A3F-48AD-952B-E4AD40A4C95A}" dt="2022-08-20T09:13:46.838" v="888" actId="47"/>
        <pc:sldMkLst>
          <pc:docMk/>
          <pc:sldMk cId="2574256314" sldId="300"/>
        </pc:sldMkLst>
      </pc:sldChg>
      <pc:sldChg chg="modSp add mod modClrScheme chgLayout">
        <pc:chgData name="Niels Mangelschots" userId="d78b7357-4a32-4762-a8e6-4e7ce234dc29" providerId="ADAL" clId="{F627D8D0-6A3F-48AD-952B-E4AD40A4C95A}" dt="2022-08-20T08:29:52.062" v="3" actId="700"/>
        <pc:sldMkLst>
          <pc:docMk/>
          <pc:sldMk cId="737927979" sldId="301"/>
        </pc:sldMkLst>
        <pc:spChg chg="mod ord">
          <ac:chgData name="Niels Mangelschots" userId="d78b7357-4a32-4762-a8e6-4e7ce234dc29" providerId="ADAL" clId="{F627D8D0-6A3F-48AD-952B-E4AD40A4C95A}" dt="2022-08-20T08:29:52.062" v="3" actId="700"/>
          <ac:spMkLst>
            <pc:docMk/>
            <pc:sldMk cId="737927979" sldId="301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F627D8D0-6A3F-48AD-952B-E4AD40A4C95A}" dt="2022-08-20T08:29:52.062" v="3" actId="700"/>
          <ac:spMkLst>
            <pc:docMk/>
            <pc:sldMk cId="737927979" sldId="301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F627D8D0-6A3F-48AD-952B-E4AD40A4C95A}" dt="2022-08-20T08:29:52.062" v="3" actId="700"/>
          <ac:spMkLst>
            <pc:docMk/>
            <pc:sldMk cId="737927979" sldId="301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F627D8D0-6A3F-48AD-952B-E4AD40A4C95A}" dt="2022-08-20T08:29:52.062" v="3" actId="700"/>
          <ac:spMkLst>
            <pc:docMk/>
            <pc:sldMk cId="737927979" sldId="301"/>
            <ac:spMk id="5" creationId="{00000000-0000-0000-0000-000000000000}"/>
          </ac:spMkLst>
        </pc:spChg>
      </pc:sldChg>
      <pc:sldChg chg="addSp modSp add mod modClrScheme chgLayout">
        <pc:chgData name="Niels Mangelschots" userId="d78b7357-4a32-4762-a8e6-4e7ce234dc29" providerId="ADAL" clId="{F627D8D0-6A3F-48AD-952B-E4AD40A4C95A}" dt="2022-08-21T15:58:47.545" v="1329" actId="1076"/>
        <pc:sldMkLst>
          <pc:docMk/>
          <pc:sldMk cId="1019016813" sldId="302"/>
        </pc:sldMkLst>
        <pc:spChg chg="mod ord">
          <ac:chgData name="Niels Mangelschots" userId="d78b7357-4a32-4762-a8e6-4e7ce234dc29" providerId="ADAL" clId="{F627D8D0-6A3F-48AD-952B-E4AD40A4C95A}" dt="2022-08-21T15:58:34.588" v="1328" actId="404"/>
          <ac:spMkLst>
            <pc:docMk/>
            <pc:sldMk cId="1019016813" sldId="302"/>
            <ac:spMk id="2" creationId="{2D7B0E59-B249-41CC-835B-C9024720D3D8}"/>
          </ac:spMkLst>
        </pc:spChg>
        <pc:spChg chg="mod ord">
          <ac:chgData name="Niels Mangelschots" userId="d78b7357-4a32-4762-a8e6-4e7ce234dc29" providerId="ADAL" clId="{F627D8D0-6A3F-48AD-952B-E4AD40A4C95A}" dt="2022-08-21T11:53:26.416" v="1064" actId="20577"/>
          <ac:spMkLst>
            <pc:docMk/>
            <pc:sldMk cId="1019016813" sldId="302"/>
            <ac:spMk id="3" creationId="{27C1FA26-E700-4246-AA03-56306F999B75}"/>
          </ac:spMkLst>
        </pc:spChg>
        <pc:spChg chg="mod ord">
          <ac:chgData name="Niels Mangelschots" userId="d78b7357-4a32-4762-a8e6-4e7ce234dc29" providerId="ADAL" clId="{F627D8D0-6A3F-48AD-952B-E4AD40A4C95A}" dt="2022-08-20T08:29:59.964" v="4" actId="700"/>
          <ac:spMkLst>
            <pc:docMk/>
            <pc:sldMk cId="1019016813" sldId="302"/>
            <ac:spMk id="4" creationId="{08B001A3-0C5B-4056-9034-43311D6098F0}"/>
          </ac:spMkLst>
        </pc:spChg>
        <pc:spChg chg="mod ord">
          <ac:chgData name="Niels Mangelschots" userId="d78b7357-4a32-4762-a8e6-4e7ce234dc29" providerId="ADAL" clId="{F627D8D0-6A3F-48AD-952B-E4AD40A4C95A}" dt="2022-08-20T08:29:59.964" v="4" actId="700"/>
          <ac:spMkLst>
            <pc:docMk/>
            <pc:sldMk cId="1019016813" sldId="302"/>
            <ac:spMk id="5" creationId="{4C84A49C-2B24-47EC-89A4-460E622C683E}"/>
          </ac:spMkLst>
        </pc:spChg>
        <pc:picChg chg="add mod">
          <ac:chgData name="Niels Mangelschots" userId="d78b7357-4a32-4762-a8e6-4e7ce234dc29" providerId="ADAL" clId="{F627D8D0-6A3F-48AD-952B-E4AD40A4C95A}" dt="2022-08-21T15:58:47.545" v="1329" actId="1076"/>
          <ac:picMkLst>
            <pc:docMk/>
            <pc:sldMk cId="1019016813" sldId="302"/>
            <ac:picMk id="1026" creationId="{85BE4D74-5F85-7AA9-E6AC-E3A7C2FDE0F1}"/>
          </ac:picMkLst>
        </pc:picChg>
      </pc:sldChg>
      <pc:sldChg chg="modSp add mod modClrScheme chgLayout">
        <pc:chgData name="Niels Mangelschots" userId="d78b7357-4a32-4762-a8e6-4e7ce234dc29" providerId="ADAL" clId="{F627D8D0-6A3F-48AD-952B-E4AD40A4C95A}" dt="2022-08-20T08:34:01.600" v="168" actId="20577"/>
        <pc:sldMkLst>
          <pc:docMk/>
          <pc:sldMk cId="3481520838" sldId="303"/>
        </pc:sldMkLst>
        <pc:spChg chg="mod ord">
          <ac:chgData name="Niels Mangelschots" userId="d78b7357-4a32-4762-a8e6-4e7ce234dc29" providerId="ADAL" clId="{F627D8D0-6A3F-48AD-952B-E4AD40A4C95A}" dt="2022-08-20T08:34:01.600" v="168" actId="20577"/>
          <ac:spMkLst>
            <pc:docMk/>
            <pc:sldMk cId="3481520838" sldId="303"/>
            <ac:spMk id="2" creationId="{2D7B0E59-B249-41CC-835B-C9024720D3D8}"/>
          </ac:spMkLst>
        </pc:spChg>
        <pc:spChg chg="mod ord">
          <ac:chgData name="Niels Mangelschots" userId="d78b7357-4a32-4762-a8e6-4e7ce234dc29" providerId="ADAL" clId="{F627D8D0-6A3F-48AD-952B-E4AD40A4C95A}" dt="2022-08-20T08:31:19.989" v="36" actId="20577"/>
          <ac:spMkLst>
            <pc:docMk/>
            <pc:sldMk cId="3481520838" sldId="303"/>
            <ac:spMk id="3" creationId="{27C1FA26-E700-4246-AA03-56306F999B75}"/>
          </ac:spMkLst>
        </pc:spChg>
        <pc:spChg chg="mod ord">
          <ac:chgData name="Niels Mangelschots" userId="d78b7357-4a32-4762-a8e6-4e7ce234dc29" providerId="ADAL" clId="{F627D8D0-6A3F-48AD-952B-E4AD40A4C95A}" dt="2022-08-20T08:31:02.765" v="27" actId="700"/>
          <ac:spMkLst>
            <pc:docMk/>
            <pc:sldMk cId="3481520838" sldId="303"/>
            <ac:spMk id="4" creationId="{08B001A3-0C5B-4056-9034-43311D6098F0}"/>
          </ac:spMkLst>
        </pc:spChg>
        <pc:spChg chg="mod ord">
          <ac:chgData name="Niels Mangelschots" userId="d78b7357-4a32-4762-a8e6-4e7ce234dc29" providerId="ADAL" clId="{F627D8D0-6A3F-48AD-952B-E4AD40A4C95A}" dt="2022-08-20T08:31:02.765" v="27" actId="700"/>
          <ac:spMkLst>
            <pc:docMk/>
            <pc:sldMk cId="3481520838" sldId="303"/>
            <ac:spMk id="5" creationId="{4C84A49C-2B24-47EC-89A4-460E622C683E}"/>
          </ac:spMkLst>
        </pc:spChg>
      </pc:sldChg>
      <pc:sldChg chg="addSp modSp add mod modClrScheme chgLayout">
        <pc:chgData name="Niels Mangelschots" userId="d78b7357-4a32-4762-a8e6-4e7ce234dc29" providerId="ADAL" clId="{F627D8D0-6A3F-48AD-952B-E4AD40A4C95A}" dt="2022-08-21T11:59:11.115" v="1206" actId="20577"/>
        <pc:sldMkLst>
          <pc:docMk/>
          <pc:sldMk cId="2642542991" sldId="304"/>
        </pc:sldMkLst>
        <pc:spChg chg="add mod ord">
          <ac:chgData name="Niels Mangelschots" userId="d78b7357-4a32-4762-a8e6-4e7ce234dc29" providerId="ADAL" clId="{F627D8D0-6A3F-48AD-952B-E4AD40A4C95A}" dt="2022-08-20T08:34:17.965" v="169" actId="700"/>
          <ac:spMkLst>
            <pc:docMk/>
            <pc:sldMk cId="2642542991" sldId="304"/>
            <ac:spMk id="2" creationId="{2EE44DB0-3EFE-1C78-7896-9AF51CD0D066}"/>
          </ac:spMkLst>
        </pc:spChg>
        <pc:spChg chg="mod ord">
          <ac:chgData name="Niels Mangelschots" userId="d78b7357-4a32-4762-a8e6-4e7ce234dc29" providerId="ADAL" clId="{F627D8D0-6A3F-48AD-952B-E4AD40A4C95A}" dt="2022-08-21T11:59:11.115" v="1206" actId="20577"/>
          <ac:spMkLst>
            <pc:docMk/>
            <pc:sldMk cId="2642542991" sldId="304"/>
            <ac:spMk id="3" creationId="{27C1FA26-E700-4246-AA03-56306F999B75}"/>
          </ac:spMkLst>
        </pc:spChg>
        <pc:spChg chg="mod ord">
          <ac:chgData name="Niels Mangelschots" userId="d78b7357-4a32-4762-a8e6-4e7ce234dc29" providerId="ADAL" clId="{F627D8D0-6A3F-48AD-952B-E4AD40A4C95A}" dt="2022-08-20T08:34:17.965" v="169" actId="700"/>
          <ac:spMkLst>
            <pc:docMk/>
            <pc:sldMk cId="2642542991" sldId="304"/>
            <ac:spMk id="4" creationId="{08B001A3-0C5B-4056-9034-43311D6098F0}"/>
          </ac:spMkLst>
        </pc:spChg>
        <pc:spChg chg="mod ord">
          <ac:chgData name="Niels Mangelschots" userId="d78b7357-4a32-4762-a8e6-4e7ce234dc29" providerId="ADAL" clId="{F627D8D0-6A3F-48AD-952B-E4AD40A4C95A}" dt="2022-08-20T08:34:17.965" v="169" actId="700"/>
          <ac:spMkLst>
            <pc:docMk/>
            <pc:sldMk cId="2642542991" sldId="304"/>
            <ac:spMk id="5" creationId="{4C84A49C-2B24-47EC-89A4-460E622C683E}"/>
          </ac:spMkLst>
        </pc:spChg>
        <pc:picChg chg="mod ord">
          <ac:chgData name="Niels Mangelschots" userId="d78b7357-4a32-4762-a8e6-4e7ce234dc29" providerId="ADAL" clId="{F627D8D0-6A3F-48AD-952B-E4AD40A4C95A}" dt="2022-08-20T08:34:27.641" v="172" actId="1076"/>
          <ac:picMkLst>
            <pc:docMk/>
            <pc:sldMk cId="2642542991" sldId="304"/>
            <ac:picMk id="1026" creationId="{0D5602C6-8AC5-CF49-871B-130FAEA026E3}"/>
          </ac:picMkLst>
        </pc:picChg>
        <pc:picChg chg="mod">
          <ac:chgData name="Niels Mangelschots" userId="d78b7357-4a32-4762-a8e6-4e7ce234dc29" providerId="ADAL" clId="{F627D8D0-6A3F-48AD-952B-E4AD40A4C95A}" dt="2022-08-20T08:34:25.578" v="171" actId="1076"/>
          <ac:picMkLst>
            <pc:docMk/>
            <pc:sldMk cId="2642542991" sldId="304"/>
            <ac:picMk id="1028" creationId="{6F7373E0-D454-E344-8D21-984ECFA62C2E}"/>
          </ac:picMkLst>
        </pc:picChg>
      </pc:sldChg>
      <pc:sldChg chg="modSp add mod modClrScheme chgLayout">
        <pc:chgData name="Niels Mangelschots" userId="d78b7357-4a32-4762-a8e6-4e7ce234dc29" providerId="ADAL" clId="{F627D8D0-6A3F-48AD-952B-E4AD40A4C95A}" dt="2022-08-21T11:59:45.253" v="1241" actId="20577"/>
        <pc:sldMkLst>
          <pc:docMk/>
          <pc:sldMk cId="4213987444" sldId="305"/>
        </pc:sldMkLst>
        <pc:spChg chg="mod ord">
          <ac:chgData name="Niels Mangelschots" userId="d78b7357-4a32-4762-a8e6-4e7ce234dc29" providerId="ADAL" clId="{F627D8D0-6A3F-48AD-952B-E4AD40A4C95A}" dt="2022-08-20T08:35:17.233" v="217" actId="20577"/>
          <ac:spMkLst>
            <pc:docMk/>
            <pc:sldMk cId="4213987444" sldId="305"/>
            <ac:spMk id="2" creationId="{2D7B0E59-B249-41CC-835B-C9024720D3D8}"/>
          </ac:spMkLst>
        </pc:spChg>
        <pc:spChg chg="mod ord">
          <ac:chgData name="Niels Mangelschots" userId="d78b7357-4a32-4762-a8e6-4e7ce234dc29" providerId="ADAL" clId="{F627D8D0-6A3F-48AD-952B-E4AD40A4C95A}" dt="2022-08-21T11:59:45.253" v="1241" actId="20577"/>
          <ac:spMkLst>
            <pc:docMk/>
            <pc:sldMk cId="4213987444" sldId="305"/>
            <ac:spMk id="3" creationId="{27C1FA26-E700-4246-AA03-56306F999B75}"/>
          </ac:spMkLst>
        </pc:spChg>
        <pc:spChg chg="mod ord">
          <ac:chgData name="Niels Mangelschots" userId="d78b7357-4a32-4762-a8e6-4e7ce234dc29" providerId="ADAL" clId="{F627D8D0-6A3F-48AD-952B-E4AD40A4C95A}" dt="2022-08-20T08:34:45.763" v="173" actId="700"/>
          <ac:spMkLst>
            <pc:docMk/>
            <pc:sldMk cId="4213987444" sldId="305"/>
            <ac:spMk id="4" creationId="{08B001A3-0C5B-4056-9034-43311D6098F0}"/>
          </ac:spMkLst>
        </pc:spChg>
        <pc:spChg chg="mod ord">
          <ac:chgData name="Niels Mangelschots" userId="d78b7357-4a32-4762-a8e6-4e7ce234dc29" providerId="ADAL" clId="{F627D8D0-6A3F-48AD-952B-E4AD40A4C95A}" dt="2022-08-20T08:34:45.763" v="173" actId="700"/>
          <ac:spMkLst>
            <pc:docMk/>
            <pc:sldMk cId="4213987444" sldId="305"/>
            <ac:spMk id="5" creationId="{4C84A49C-2B24-47EC-89A4-460E622C683E}"/>
          </ac:spMkLst>
        </pc:spChg>
        <pc:spChg chg="mod">
          <ac:chgData name="Niels Mangelschots" userId="d78b7357-4a32-4762-a8e6-4e7ce234dc29" providerId="ADAL" clId="{F627D8D0-6A3F-48AD-952B-E4AD40A4C95A}" dt="2022-08-20T08:35:10.803" v="198" actId="1076"/>
          <ac:spMkLst>
            <pc:docMk/>
            <pc:sldMk cId="4213987444" sldId="305"/>
            <ac:spMk id="6" creationId="{6F8E937A-A982-4011-B253-15B39AA9CCF4}"/>
          </ac:spMkLst>
        </pc:spChg>
        <pc:spChg chg="mod">
          <ac:chgData name="Niels Mangelschots" userId="d78b7357-4a32-4762-a8e6-4e7ce234dc29" providerId="ADAL" clId="{F627D8D0-6A3F-48AD-952B-E4AD40A4C95A}" dt="2022-08-20T08:34:57.175" v="196" actId="1036"/>
          <ac:spMkLst>
            <pc:docMk/>
            <pc:sldMk cId="4213987444" sldId="305"/>
            <ac:spMk id="9" creationId="{5983434F-AB2B-4E05-8C55-DA0571E62E07}"/>
          </ac:spMkLst>
        </pc:spChg>
        <pc:spChg chg="mod">
          <ac:chgData name="Niels Mangelschots" userId="d78b7357-4a32-4762-a8e6-4e7ce234dc29" providerId="ADAL" clId="{F627D8D0-6A3F-48AD-952B-E4AD40A4C95A}" dt="2022-08-20T08:34:57.175" v="196" actId="1036"/>
          <ac:spMkLst>
            <pc:docMk/>
            <pc:sldMk cId="4213987444" sldId="305"/>
            <ac:spMk id="10" creationId="{997C22F9-7A18-48F4-8EA9-2F2F130E5D88}"/>
          </ac:spMkLst>
        </pc:spChg>
        <pc:picChg chg="mod">
          <ac:chgData name="Niels Mangelschots" userId="d78b7357-4a32-4762-a8e6-4e7ce234dc29" providerId="ADAL" clId="{F627D8D0-6A3F-48AD-952B-E4AD40A4C95A}" dt="2022-08-20T08:34:57.175" v="196" actId="1036"/>
          <ac:picMkLst>
            <pc:docMk/>
            <pc:sldMk cId="4213987444" sldId="305"/>
            <ac:picMk id="7" creationId="{B834E6FE-7CFD-4398-9406-48DCE4B0761F}"/>
          </ac:picMkLst>
        </pc:picChg>
        <pc:picChg chg="mod">
          <ac:chgData name="Niels Mangelschots" userId="d78b7357-4a32-4762-a8e6-4e7ce234dc29" providerId="ADAL" clId="{F627D8D0-6A3F-48AD-952B-E4AD40A4C95A}" dt="2022-08-20T08:34:57.175" v="196" actId="1036"/>
          <ac:picMkLst>
            <pc:docMk/>
            <pc:sldMk cId="4213987444" sldId="305"/>
            <ac:picMk id="8" creationId="{1064086B-0B2F-4669-BE2D-5C414F68766F}"/>
          </ac:picMkLst>
        </pc:picChg>
        <pc:picChg chg="mod">
          <ac:chgData name="Niels Mangelschots" userId="d78b7357-4a32-4762-a8e6-4e7ce234dc29" providerId="ADAL" clId="{F627D8D0-6A3F-48AD-952B-E4AD40A4C95A}" dt="2022-08-20T08:34:57.175" v="196" actId="1036"/>
          <ac:picMkLst>
            <pc:docMk/>
            <pc:sldMk cId="4213987444" sldId="305"/>
            <ac:picMk id="11" creationId="{9E74FFF4-6E81-401F-824E-AFC7409FC89D}"/>
          </ac:picMkLst>
        </pc:picChg>
      </pc:sldChg>
      <pc:sldChg chg="modSp add mod modClrScheme chgLayout">
        <pc:chgData name="Niels Mangelschots" userId="d78b7357-4a32-4762-a8e6-4e7ce234dc29" providerId="ADAL" clId="{F627D8D0-6A3F-48AD-952B-E4AD40A4C95A}" dt="2022-08-26T14:57:15.279" v="1345" actId="207"/>
        <pc:sldMkLst>
          <pc:docMk/>
          <pc:sldMk cId="247152509" sldId="306"/>
        </pc:sldMkLst>
        <pc:spChg chg="mod ord">
          <ac:chgData name="Niels Mangelschots" userId="d78b7357-4a32-4762-a8e6-4e7ce234dc29" providerId="ADAL" clId="{F627D8D0-6A3F-48AD-952B-E4AD40A4C95A}" dt="2022-08-26T14:57:15.279" v="1345" actId="207"/>
          <ac:spMkLst>
            <pc:docMk/>
            <pc:sldMk cId="247152509" sldId="306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F627D8D0-6A3F-48AD-952B-E4AD40A4C95A}" dt="2022-08-21T11:55:28.792" v="1118" actId="20577"/>
          <ac:spMkLst>
            <pc:docMk/>
            <pc:sldMk cId="247152509" sldId="306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F627D8D0-6A3F-48AD-952B-E4AD40A4C95A}" dt="2022-08-20T08:35:40.615" v="226" actId="700"/>
          <ac:spMkLst>
            <pc:docMk/>
            <pc:sldMk cId="247152509" sldId="306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F627D8D0-6A3F-48AD-952B-E4AD40A4C95A}" dt="2022-08-20T08:35:40.615" v="226" actId="700"/>
          <ac:spMkLst>
            <pc:docMk/>
            <pc:sldMk cId="247152509" sldId="306"/>
            <ac:spMk id="5" creationId="{00000000-0000-0000-0000-000000000000}"/>
          </ac:spMkLst>
        </pc:spChg>
        <pc:spChg chg="mod">
          <ac:chgData name="Niels Mangelschots" userId="d78b7357-4a32-4762-a8e6-4e7ce234dc29" providerId="ADAL" clId="{F627D8D0-6A3F-48AD-952B-E4AD40A4C95A}" dt="2022-08-20T08:35:54.442" v="229" actId="1076"/>
          <ac:spMkLst>
            <pc:docMk/>
            <pc:sldMk cId="247152509" sldId="306"/>
            <ac:spMk id="6" creationId="{BC23D1B8-6736-41FF-8360-4106C4C822F5}"/>
          </ac:spMkLst>
        </pc:spChg>
      </pc:sldChg>
      <pc:sldChg chg="modSp add mod modClrScheme chgLayout">
        <pc:chgData name="Niels Mangelschots" userId="d78b7357-4a32-4762-a8e6-4e7ce234dc29" providerId="ADAL" clId="{F627D8D0-6A3F-48AD-952B-E4AD40A4C95A}" dt="2022-08-21T11:55:16.921" v="1098" actId="20577"/>
        <pc:sldMkLst>
          <pc:docMk/>
          <pc:sldMk cId="2734444987" sldId="307"/>
        </pc:sldMkLst>
        <pc:spChg chg="mod ord">
          <ac:chgData name="Niels Mangelschots" userId="d78b7357-4a32-4762-a8e6-4e7ce234dc29" providerId="ADAL" clId="{F627D8D0-6A3F-48AD-952B-E4AD40A4C95A}" dt="2022-08-21T11:54:58.891" v="1083" actId="20577"/>
          <ac:spMkLst>
            <pc:docMk/>
            <pc:sldMk cId="2734444987" sldId="307"/>
            <ac:spMk id="2" creationId="{F595E90D-52DF-46E5-9270-FCDFCFD00329}"/>
          </ac:spMkLst>
        </pc:spChg>
        <pc:spChg chg="mod ord">
          <ac:chgData name="Niels Mangelschots" userId="d78b7357-4a32-4762-a8e6-4e7ce234dc29" providerId="ADAL" clId="{F627D8D0-6A3F-48AD-952B-E4AD40A4C95A}" dt="2022-08-21T11:55:16.921" v="1098" actId="20577"/>
          <ac:spMkLst>
            <pc:docMk/>
            <pc:sldMk cId="2734444987" sldId="307"/>
            <ac:spMk id="3" creationId="{3CB7EA61-7AB6-44EA-8B67-BE40AB9A929B}"/>
          </ac:spMkLst>
        </pc:spChg>
        <pc:spChg chg="mod ord">
          <ac:chgData name="Niels Mangelschots" userId="d78b7357-4a32-4762-a8e6-4e7ce234dc29" providerId="ADAL" clId="{F627D8D0-6A3F-48AD-952B-E4AD40A4C95A}" dt="2022-08-20T08:36:15.115" v="230" actId="700"/>
          <ac:spMkLst>
            <pc:docMk/>
            <pc:sldMk cId="2734444987" sldId="307"/>
            <ac:spMk id="4" creationId="{5DA4A0E5-49A7-4C68-AB05-FBE7F0985442}"/>
          </ac:spMkLst>
        </pc:spChg>
        <pc:spChg chg="mod ord">
          <ac:chgData name="Niels Mangelschots" userId="d78b7357-4a32-4762-a8e6-4e7ce234dc29" providerId="ADAL" clId="{F627D8D0-6A3F-48AD-952B-E4AD40A4C95A}" dt="2022-08-20T08:36:15.115" v="230" actId="700"/>
          <ac:spMkLst>
            <pc:docMk/>
            <pc:sldMk cId="2734444987" sldId="307"/>
            <ac:spMk id="5" creationId="{4A06F4DD-B2D7-4EB2-B3D1-4045A05D1F73}"/>
          </ac:spMkLst>
        </pc:spChg>
        <pc:spChg chg="mod">
          <ac:chgData name="Niels Mangelschots" userId="d78b7357-4a32-4762-a8e6-4e7ce234dc29" providerId="ADAL" clId="{F627D8D0-6A3F-48AD-952B-E4AD40A4C95A}" dt="2022-08-20T08:40:14.637" v="355" actId="1076"/>
          <ac:spMkLst>
            <pc:docMk/>
            <pc:sldMk cId="2734444987" sldId="307"/>
            <ac:spMk id="6" creationId="{EED334ED-7F71-4866-88D6-3DF773D45192}"/>
          </ac:spMkLst>
        </pc:spChg>
      </pc:sldChg>
      <pc:sldChg chg="addSp delSp modSp add mod modClrScheme chgLayout">
        <pc:chgData name="Niels Mangelschots" userId="d78b7357-4a32-4762-a8e6-4e7ce234dc29" providerId="ADAL" clId="{F627D8D0-6A3F-48AD-952B-E4AD40A4C95A}" dt="2022-08-21T11:55:13.410" v="1095" actId="20577"/>
        <pc:sldMkLst>
          <pc:docMk/>
          <pc:sldMk cId="619130005" sldId="308"/>
        </pc:sldMkLst>
        <pc:spChg chg="del mod ord">
          <ac:chgData name="Niels Mangelschots" userId="d78b7357-4a32-4762-a8e6-4e7ce234dc29" providerId="ADAL" clId="{F627D8D0-6A3F-48AD-952B-E4AD40A4C95A}" dt="2022-08-20T08:43:45.012" v="439" actId="478"/>
          <ac:spMkLst>
            <pc:docMk/>
            <pc:sldMk cId="619130005" sldId="308"/>
            <ac:spMk id="2" creationId="{F595E90D-52DF-46E5-9270-FCDFCFD00329}"/>
          </ac:spMkLst>
        </pc:spChg>
        <pc:spChg chg="mod ord">
          <ac:chgData name="Niels Mangelschots" userId="d78b7357-4a32-4762-a8e6-4e7ce234dc29" providerId="ADAL" clId="{F627D8D0-6A3F-48AD-952B-E4AD40A4C95A}" dt="2022-08-21T11:55:13.410" v="1095" actId="20577"/>
          <ac:spMkLst>
            <pc:docMk/>
            <pc:sldMk cId="619130005" sldId="308"/>
            <ac:spMk id="3" creationId="{3CB7EA61-7AB6-44EA-8B67-BE40AB9A929B}"/>
          </ac:spMkLst>
        </pc:spChg>
        <pc:spChg chg="mod ord">
          <ac:chgData name="Niels Mangelschots" userId="d78b7357-4a32-4762-a8e6-4e7ce234dc29" providerId="ADAL" clId="{F627D8D0-6A3F-48AD-952B-E4AD40A4C95A}" dt="2022-08-20T08:38:25.114" v="281" actId="700"/>
          <ac:spMkLst>
            <pc:docMk/>
            <pc:sldMk cId="619130005" sldId="308"/>
            <ac:spMk id="4" creationId="{5DA4A0E5-49A7-4C68-AB05-FBE7F0985442}"/>
          </ac:spMkLst>
        </pc:spChg>
        <pc:spChg chg="mod ord">
          <ac:chgData name="Niels Mangelschots" userId="d78b7357-4a32-4762-a8e6-4e7ce234dc29" providerId="ADAL" clId="{F627D8D0-6A3F-48AD-952B-E4AD40A4C95A}" dt="2022-08-20T08:38:25.114" v="281" actId="700"/>
          <ac:spMkLst>
            <pc:docMk/>
            <pc:sldMk cId="619130005" sldId="308"/>
            <ac:spMk id="5" creationId="{4A06F4DD-B2D7-4EB2-B3D1-4045A05D1F73}"/>
          </ac:spMkLst>
        </pc:spChg>
        <pc:spChg chg="mod">
          <ac:chgData name="Niels Mangelschots" userId="d78b7357-4a32-4762-a8e6-4e7ce234dc29" providerId="ADAL" clId="{F627D8D0-6A3F-48AD-952B-E4AD40A4C95A}" dt="2022-08-20T08:45:30.706" v="474" actId="1076"/>
          <ac:spMkLst>
            <pc:docMk/>
            <pc:sldMk cId="619130005" sldId="308"/>
            <ac:spMk id="6" creationId="{EED334ED-7F71-4866-88D6-3DF773D45192}"/>
          </ac:spMkLst>
        </pc:spChg>
        <pc:spChg chg="add mod ord">
          <ac:chgData name="Niels Mangelschots" userId="d78b7357-4a32-4762-a8e6-4e7ce234dc29" providerId="ADAL" clId="{F627D8D0-6A3F-48AD-952B-E4AD40A4C95A}" dt="2022-08-20T08:45:01.043" v="471" actId="207"/>
          <ac:spMkLst>
            <pc:docMk/>
            <pc:sldMk cId="619130005" sldId="308"/>
            <ac:spMk id="7" creationId="{D2B56DDB-9B17-2FDC-4F1C-CCD4BBD26216}"/>
          </ac:spMkLst>
        </pc:spChg>
        <pc:spChg chg="add del mod">
          <ac:chgData name="Niels Mangelschots" userId="d78b7357-4a32-4762-a8e6-4e7ce234dc29" providerId="ADAL" clId="{F627D8D0-6A3F-48AD-952B-E4AD40A4C95A}" dt="2022-08-20T08:43:54.615" v="443" actId="478"/>
          <ac:spMkLst>
            <pc:docMk/>
            <pc:sldMk cId="619130005" sldId="308"/>
            <ac:spMk id="9" creationId="{3B852CA7-0F53-0543-8DDE-A7B6A201E56D}"/>
          </ac:spMkLst>
        </pc:spChg>
      </pc:sldChg>
      <pc:sldChg chg="modSp add mod modClrScheme chgLayout">
        <pc:chgData name="Niels Mangelschots" userId="d78b7357-4a32-4762-a8e6-4e7ce234dc29" providerId="ADAL" clId="{F627D8D0-6A3F-48AD-952B-E4AD40A4C95A}" dt="2022-08-21T11:58:45.131" v="1200" actId="20577"/>
        <pc:sldMkLst>
          <pc:docMk/>
          <pc:sldMk cId="2141479098" sldId="309"/>
        </pc:sldMkLst>
        <pc:spChg chg="mod ord">
          <ac:chgData name="Niels Mangelschots" userId="d78b7357-4a32-4762-a8e6-4e7ce234dc29" providerId="ADAL" clId="{F627D8D0-6A3F-48AD-952B-E4AD40A4C95A}" dt="2022-08-20T08:52:20.421" v="497" actId="27636"/>
          <ac:spMkLst>
            <pc:docMk/>
            <pc:sldMk cId="2141479098" sldId="309"/>
            <ac:spMk id="2" creationId="{F595E90D-52DF-46E5-9270-FCDFCFD00329}"/>
          </ac:spMkLst>
        </pc:spChg>
        <pc:spChg chg="mod ord">
          <ac:chgData name="Niels Mangelschots" userId="d78b7357-4a32-4762-a8e6-4e7ce234dc29" providerId="ADAL" clId="{F627D8D0-6A3F-48AD-952B-E4AD40A4C95A}" dt="2022-08-21T11:58:45.131" v="1200" actId="20577"/>
          <ac:spMkLst>
            <pc:docMk/>
            <pc:sldMk cId="2141479098" sldId="309"/>
            <ac:spMk id="3" creationId="{3CB7EA61-7AB6-44EA-8B67-BE40AB9A929B}"/>
          </ac:spMkLst>
        </pc:spChg>
        <pc:spChg chg="mod ord">
          <ac:chgData name="Niels Mangelschots" userId="d78b7357-4a32-4762-a8e6-4e7ce234dc29" providerId="ADAL" clId="{F627D8D0-6A3F-48AD-952B-E4AD40A4C95A}" dt="2022-08-20T08:51:37.958" v="484" actId="700"/>
          <ac:spMkLst>
            <pc:docMk/>
            <pc:sldMk cId="2141479098" sldId="309"/>
            <ac:spMk id="4" creationId="{5DA4A0E5-49A7-4C68-AB05-FBE7F0985442}"/>
          </ac:spMkLst>
        </pc:spChg>
        <pc:spChg chg="mod ord">
          <ac:chgData name="Niels Mangelschots" userId="d78b7357-4a32-4762-a8e6-4e7ce234dc29" providerId="ADAL" clId="{F627D8D0-6A3F-48AD-952B-E4AD40A4C95A}" dt="2022-08-20T08:51:37.958" v="484" actId="700"/>
          <ac:spMkLst>
            <pc:docMk/>
            <pc:sldMk cId="2141479098" sldId="309"/>
            <ac:spMk id="5" creationId="{4A06F4DD-B2D7-4EB2-B3D1-4045A05D1F73}"/>
          </ac:spMkLst>
        </pc:spChg>
        <pc:spChg chg="mod">
          <ac:chgData name="Niels Mangelschots" userId="d78b7357-4a32-4762-a8e6-4e7ce234dc29" providerId="ADAL" clId="{F627D8D0-6A3F-48AD-952B-E4AD40A4C95A}" dt="2022-08-20T08:52:26.437" v="498" actId="1076"/>
          <ac:spMkLst>
            <pc:docMk/>
            <pc:sldMk cId="2141479098" sldId="309"/>
            <ac:spMk id="6" creationId="{EED334ED-7F71-4866-88D6-3DF773D45192}"/>
          </ac:spMkLst>
        </pc:spChg>
      </pc:sldChg>
      <pc:sldChg chg="addSp delSp modSp add mod modClrScheme chgLayout">
        <pc:chgData name="Niels Mangelschots" userId="d78b7357-4a32-4762-a8e6-4e7ce234dc29" providerId="ADAL" clId="{F627D8D0-6A3F-48AD-952B-E4AD40A4C95A}" dt="2022-08-21T11:55:48.679" v="1131" actId="20577"/>
        <pc:sldMkLst>
          <pc:docMk/>
          <pc:sldMk cId="3375300376" sldId="310"/>
        </pc:sldMkLst>
        <pc:spChg chg="mod ord">
          <ac:chgData name="Niels Mangelschots" userId="d78b7357-4a32-4762-a8e6-4e7ce234dc29" providerId="ADAL" clId="{F627D8D0-6A3F-48AD-952B-E4AD40A4C95A}" dt="2022-08-20T08:55:33.855" v="546" actId="20577"/>
          <ac:spMkLst>
            <pc:docMk/>
            <pc:sldMk cId="3375300376" sldId="310"/>
            <ac:spMk id="2" creationId="{F595E90D-52DF-46E5-9270-FCDFCFD00329}"/>
          </ac:spMkLst>
        </pc:spChg>
        <pc:spChg chg="mod ord">
          <ac:chgData name="Niels Mangelschots" userId="d78b7357-4a32-4762-a8e6-4e7ce234dc29" providerId="ADAL" clId="{F627D8D0-6A3F-48AD-952B-E4AD40A4C95A}" dt="2022-08-21T11:55:48.679" v="1131" actId="20577"/>
          <ac:spMkLst>
            <pc:docMk/>
            <pc:sldMk cId="3375300376" sldId="310"/>
            <ac:spMk id="3" creationId="{3CB7EA61-7AB6-44EA-8B67-BE40AB9A929B}"/>
          </ac:spMkLst>
        </pc:spChg>
        <pc:spChg chg="mod ord">
          <ac:chgData name="Niels Mangelschots" userId="d78b7357-4a32-4762-a8e6-4e7ce234dc29" providerId="ADAL" clId="{F627D8D0-6A3F-48AD-952B-E4AD40A4C95A}" dt="2022-08-20T08:53:41.013" v="508" actId="700"/>
          <ac:spMkLst>
            <pc:docMk/>
            <pc:sldMk cId="3375300376" sldId="310"/>
            <ac:spMk id="4" creationId="{5DA4A0E5-49A7-4C68-AB05-FBE7F0985442}"/>
          </ac:spMkLst>
        </pc:spChg>
        <pc:spChg chg="mod ord">
          <ac:chgData name="Niels Mangelschots" userId="d78b7357-4a32-4762-a8e6-4e7ce234dc29" providerId="ADAL" clId="{F627D8D0-6A3F-48AD-952B-E4AD40A4C95A}" dt="2022-08-20T08:53:41.013" v="508" actId="700"/>
          <ac:spMkLst>
            <pc:docMk/>
            <pc:sldMk cId="3375300376" sldId="310"/>
            <ac:spMk id="5" creationId="{4A06F4DD-B2D7-4EB2-B3D1-4045A05D1F73}"/>
          </ac:spMkLst>
        </pc:spChg>
        <pc:spChg chg="add del mod">
          <ac:chgData name="Niels Mangelschots" userId="d78b7357-4a32-4762-a8e6-4e7ce234dc29" providerId="ADAL" clId="{F627D8D0-6A3F-48AD-952B-E4AD40A4C95A}" dt="2022-08-20T08:56:06.579" v="573" actId="1076"/>
          <ac:spMkLst>
            <pc:docMk/>
            <pc:sldMk cId="3375300376" sldId="310"/>
            <ac:spMk id="6" creationId="{EED334ED-7F71-4866-88D6-3DF773D45192}"/>
          </ac:spMkLst>
        </pc:spChg>
        <pc:spChg chg="mod">
          <ac:chgData name="Niels Mangelschots" userId="d78b7357-4a32-4762-a8e6-4e7ce234dc29" providerId="ADAL" clId="{F627D8D0-6A3F-48AD-952B-E4AD40A4C95A}" dt="2022-08-20T08:55:55.626" v="572" actId="1076"/>
          <ac:spMkLst>
            <pc:docMk/>
            <pc:sldMk cId="3375300376" sldId="310"/>
            <ac:spMk id="7" creationId="{58630F10-96DD-4539-9E6B-7F4FF3763730}"/>
          </ac:spMkLst>
        </pc:spChg>
        <pc:spChg chg="mod">
          <ac:chgData name="Niels Mangelschots" userId="d78b7357-4a32-4762-a8e6-4e7ce234dc29" providerId="ADAL" clId="{F627D8D0-6A3F-48AD-952B-E4AD40A4C95A}" dt="2022-08-20T08:55:50.652" v="571" actId="1038"/>
          <ac:spMkLst>
            <pc:docMk/>
            <pc:sldMk cId="3375300376" sldId="310"/>
            <ac:spMk id="11" creationId="{E9CDDCA2-6B47-4C84-81AB-D3CAF8111520}"/>
          </ac:spMkLst>
        </pc:spChg>
        <pc:spChg chg="mod">
          <ac:chgData name="Niels Mangelschots" userId="d78b7357-4a32-4762-a8e6-4e7ce234dc29" providerId="ADAL" clId="{F627D8D0-6A3F-48AD-952B-E4AD40A4C95A}" dt="2022-08-20T08:55:50.652" v="571" actId="1038"/>
          <ac:spMkLst>
            <pc:docMk/>
            <pc:sldMk cId="3375300376" sldId="310"/>
            <ac:spMk id="12" creationId="{0B61903B-720F-48F6-B485-BC7D7C38E5CF}"/>
          </ac:spMkLst>
        </pc:spChg>
        <pc:spChg chg="del">
          <ac:chgData name="Niels Mangelschots" userId="d78b7357-4a32-4762-a8e6-4e7ce234dc29" providerId="ADAL" clId="{F627D8D0-6A3F-48AD-952B-E4AD40A4C95A}" dt="2022-08-20T08:54:14.263" v="528" actId="478"/>
          <ac:spMkLst>
            <pc:docMk/>
            <pc:sldMk cId="3375300376" sldId="310"/>
            <ac:spMk id="13" creationId="{D44EE0A6-0F36-49F8-A787-1114B6E77BC3}"/>
          </ac:spMkLst>
        </pc:spChg>
        <pc:spChg chg="del">
          <ac:chgData name="Niels Mangelschots" userId="d78b7357-4a32-4762-a8e6-4e7ce234dc29" providerId="ADAL" clId="{F627D8D0-6A3F-48AD-952B-E4AD40A4C95A}" dt="2022-08-20T08:54:16.970" v="530" actId="478"/>
          <ac:spMkLst>
            <pc:docMk/>
            <pc:sldMk cId="3375300376" sldId="310"/>
            <ac:spMk id="14" creationId="{DCF5DAB4-E92C-44D7-8667-7846002997F8}"/>
          </ac:spMkLst>
        </pc:spChg>
      </pc:sldChg>
      <pc:sldChg chg="modSp add mod modClrScheme chgLayout">
        <pc:chgData name="Niels Mangelschots" userId="d78b7357-4a32-4762-a8e6-4e7ce234dc29" providerId="ADAL" clId="{F627D8D0-6A3F-48AD-952B-E4AD40A4C95A}" dt="2022-08-21T11:58:38.176" v="1196" actId="20577"/>
        <pc:sldMkLst>
          <pc:docMk/>
          <pc:sldMk cId="754563117" sldId="311"/>
        </pc:sldMkLst>
        <pc:spChg chg="mod ord">
          <ac:chgData name="Niels Mangelschots" userId="d78b7357-4a32-4762-a8e6-4e7ce234dc29" providerId="ADAL" clId="{F627D8D0-6A3F-48AD-952B-E4AD40A4C95A}" dt="2022-08-20T08:57:49.534" v="608" actId="20577"/>
          <ac:spMkLst>
            <pc:docMk/>
            <pc:sldMk cId="754563117" sldId="311"/>
            <ac:spMk id="2" creationId="{8058C8C1-6084-45C4-B3EA-3A3269DE6602}"/>
          </ac:spMkLst>
        </pc:spChg>
        <pc:spChg chg="mod ord">
          <ac:chgData name="Niels Mangelschots" userId="d78b7357-4a32-4762-a8e6-4e7ce234dc29" providerId="ADAL" clId="{F627D8D0-6A3F-48AD-952B-E4AD40A4C95A}" dt="2022-08-21T11:58:38.176" v="1196" actId="20577"/>
          <ac:spMkLst>
            <pc:docMk/>
            <pc:sldMk cId="754563117" sldId="311"/>
            <ac:spMk id="3" creationId="{E316EBDA-EE02-4607-AB17-29FF390CB4AC}"/>
          </ac:spMkLst>
        </pc:spChg>
        <pc:spChg chg="mod ord">
          <ac:chgData name="Niels Mangelschots" userId="d78b7357-4a32-4762-a8e6-4e7ce234dc29" providerId="ADAL" clId="{F627D8D0-6A3F-48AD-952B-E4AD40A4C95A}" dt="2022-08-20T08:56:26.856" v="577" actId="700"/>
          <ac:spMkLst>
            <pc:docMk/>
            <pc:sldMk cId="754563117" sldId="311"/>
            <ac:spMk id="4" creationId="{0C207007-E09F-4BBD-8BE4-7BA594A5A5B1}"/>
          </ac:spMkLst>
        </pc:spChg>
        <pc:spChg chg="mod ord">
          <ac:chgData name="Niels Mangelschots" userId="d78b7357-4a32-4762-a8e6-4e7ce234dc29" providerId="ADAL" clId="{F627D8D0-6A3F-48AD-952B-E4AD40A4C95A}" dt="2022-08-20T08:56:26.856" v="577" actId="700"/>
          <ac:spMkLst>
            <pc:docMk/>
            <pc:sldMk cId="754563117" sldId="311"/>
            <ac:spMk id="5" creationId="{AADD1510-3695-4A13-8E3D-5597648904D4}"/>
          </ac:spMkLst>
        </pc:spChg>
        <pc:picChg chg="mod">
          <ac:chgData name="Niels Mangelschots" userId="d78b7357-4a32-4762-a8e6-4e7ce234dc29" providerId="ADAL" clId="{F627D8D0-6A3F-48AD-952B-E4AD40A4C95A}" dt="2022-08-20T08:56:43.111" v="583" actId="1076"/>
          <ac:picMkLst>
            <pc:docMk/>
            <pc:sldMk cId="754563117" sldId="311"/>
            <ac:picMk id="7" creationId="{3E531748-AF35-4C9B-8818-39A0B7DC7623}"/>
          </ac:picMkLst>
        </pc:picChg>
      </pc:sldChg>
      <pc:sldChg chg="modSp add mod ord modClrScheme chgLayout">
        <pc:chgData name="Niels Mangelschots" userId="d78b7357-4a32-4762-a8e6-4e7ce234dc29" providerId="ADAL" clId="{F627D8D0-6A3F-48AD-952B-E4AD40A4C95A}" dt="2022-08-21T16:00:27.160" v="1337" actId="404"/>
        <pc:sldMkLst>
          <pc:docMk/>
          <pc:sldMk cId="2305755152" sldId="312"/>
        </pc:sldMkLst>
        <pc:spChg chg="mod ord">
          <ac:chgData name="Niels Mangelschots" userId="d78b7357-4a32-4762-a8e6-4e7ce234dc29" providerId="ADAL" clId="{F627D8D0-6A3F-48AD-952B-E4AD40A4C95A}" dt="2022-08-21T16:00:27.160" v="1337" actId="404"/>
          <ac:spMkLst>
            <pc:docMk/>
            <pc:sldMk cId="2305755152" sldId="312"/>
            <ac:spMk id="2" creationId="{4663D4BC-A678-41C9-AB13-1A5EE57406A3}"/>
          </ac:spMkLst>
        </pc:spChg>
        <pc:spChg chg="mod ord">
          <ac:chgData name="Niels Mangelschots" userId="d78b7357-4a32-4762-a8e6-4e7ce234dc29" providerId="ADAL" clId="{F627D8D0-6A3F-48AD-952B-E4AD40A4C95A}" dt="2022-08-21T11:58:02.688" v="1187" actId="20577"/>
          <ac:spMkLst>
            <pc:docMk/>
            <pc:sldMk cId="2305755152" sldId="312"/>
            <ac:spMk id="3" creationId="{8A29006D-912E-4F97-8975-D65AEA59FCC5}"/>
          </ac:spMkLst>
        </pc:spChg>
        <pc:spChg chg="mod ord">
          <ac:chgData name="Niels Mangelschots" userId="d78b7357-4a32-4762-a8e6-4e7ce234dc29" providerId="ADAL" clId="{F627D8D0-6A3F-48AD-952B-E4AD40A4C95A}" dt="2022-08-20T08:57:57.506" v="609" actId="700"/>
          <ac:spMkLst>
            <pc:docMk/>
            <pc:sldMk cId="2305755152" sldId="312"/>
            <ac:spMk id="4" creationId="{48EFFF6F-807A-462F-84DD-45F8458BF15A}"/>
          </ac:spMkLst>
        </pc:spChg>
        <pc:spChg chg="mod ord">
          <ac:chgData name="Niels Mangelschots" userId="d78b7357-4a32-4762-a8e6-4e7ce234dc29" providerId="ADAL" clId="{F627D8D0-6A3F-48AD-952B-E4AD40A4C95A}" dt="2022-08-20T08:57:57.506" v="609" actId="700"/>
          <ac:spMkLst>
            <pc:docMk/>
            <pc:sldMk cId="2305755152" sldId="312"/>
            <ac:spMk id="5" creationId="{DF2BCE75-1DF0-4370-BA2E-AADDA9C6C531}"/>
          </ac:spMkLst>
        </pc:spChg>
      </pc:sldChg>
      <pc:sldChg chg="addSp delSp modSp add mod modClrScheme chgLayout">
        <pc:chgData name="Niels Mangelschots" userId="d78b7357-4a32-4762-a8e6-4e7ce234dc29" providerId="ADAL" clId="{F627D8D0-6A3F-48AD-952B-E4AD40A4C95A}" dt="2022-08-21T11:58:30.536" v="1192" actId="166"/>
        <pc:sldMkLst>
          <pc:docMk/>
          <pc:sldMk cId="2340253707" sldId="313"/>
        </pc:sldMkLst>
        <pc:spChg chg="add del mod ord">
          <ac:chgData name="Niels Mangelschots" userId="d78b7357-4a32-4762-a8e6-4e7ce234dc29" providerId="ADAL" clId="{F627D8D0-6A3F-48AD-952B-E4AD40A4C95A}" dt="2022-08-20T08:59:57.307" v="672" actId="478"/>
          <ac:spMkLst>
            <pc:docMk/>
            <pc:sldMk cId="2340253707" sldId="313"/>
            <ac:spMk id="2" creationId="{4DB5B220-CCEE-4280-8C0B-8BDED3784C8C}"/>
          </ac:spMkLst>
        </pc:spChg>
        <pc:spChg chg="mod ord">
          <ac:chgData name="Niels Mangelschots" userId="d78b7357-4a32-4762-a8e6-4e7ce234dc29" providerId="ADAL" clId="{F627D8D0-6A3F-48AD-952B-E4AD40A4C95A}" dt="2022-08-21T11:58:30.536" v="1192" actId="166"/>
          <ac:spMkLst>
            <pc:docMk/>
            <pc:sldMk cId="2340253707" sldId="313"/>
            <ac:spMk id="3" creationId="{54451FFC-D523-42AE-A1C6-44BDE6254232}"/>
          </ac:spMkLst>
        </pc:spChg>
        <pc:spChg chg="mod ord">
          <ac:chgData name="Niels Mangelschots" userId="d78b7357-4a32-4762-a8e6-4e7ce234dc29" providerId="ADAL" clId="{F627D8D0-6A3F-48AD-952B-E4AD40A4C95A}" dt="2022-08-20T08:58:32.514" v="634" actId="700"/>
          <ac:spMkLst>
            <pc:docMk/>
            <pc:sldMk cId="2340253707" sldId="313"/>
            <ac:spMk id="4" creationId="{915BBC88-310C-4EF4-A956-E43F9FE6313C}"/>
          </ac:spMkLst>
        </pc:spChg>
        <pc:spChg chg="mod ord">
          <ac:chgData name="Niels Mangelschots" userId="d78b7357-4a32-4762-a8e6-4e7ce234dc29" providerId="ADAL" clId="{F627D8D0-6A3F-48AD-952B-E4AD40A4C95A}" dt="2022-08-20T08:58:32.514" v="634" actId="700"/>
          <ac:spMkLst>
            <pc:docMk/>
            <pc:sldMk cId="2340253707" sldId="313"/>
            <ac:spMk id="5" creationId="{B0B4E49F-A385-4756-BFD1-123F0D5053C9}"/>
          </ac:spMkLst>
        </pc:spChg>
        <pc:spChg chg="mod">
          <ac:chgData name="Niels Mangelschots" userId="d78b7357-4a32-4762-a8e6-4e7ce234dc29" providerId="ADAL" clId="{F627D8D0-6A3F-48AD-952B-E4AD40A4C95A}" dt="2022-08-20T09:00:53.652" v="683" actId="1076"/>
          <ac:spMkLst>
            <pc:docMk/>
            <pc:sldMk cId="2340253707" sldId="313"/>
            <ac:spMk id="6" creationId="{B4135B20-CF39-43DC-88B2-94131D5E6784}"/>
          </ac:spMkLst>
        </pc:spChg>
        <pc:spChg chg="add del mod">
          <ac:chgData name="Niels Mangelschots" userId="d78b7357-4a32-4762-a8e6-4e7ce234dc29" providerId="ADAL" clId="{F627D8D0-6A3F-48AD-952B-E4AD40A4C95A}" dt="2022-08-20T09:00:46.389" v="682" actId="12"/>
          <ac:spMkLst>
            <pc:docMk/>
            <pc:sldMk cId="2340253707" sldId="313"/>
            <ac:spMk id="7" creationId="{09690600-9296-98F1-27F4-502B66B58BC4}"/>
          </ac:spMkLst>
        </pc:spChg>
        <pc:spChg chg="add del mod">
          <ac:chgData name="Niels Mangelschots" userId="d78b7357-4a32-4762-a8e6-4e7ce234dc29" providerId="ADAL" clId="{F627D8D0-6A3F-48AD-952B-E4AD40A4C95A}" dt="2022-08-20T08:59:33.369" v="663" actId="478"/>
          <ac:spMkLst>
            <pc:docMk/>
            <pc:sldMk cId="2340253707" sldId="313"/>
            <ac:spMk id="9" creationId="{46CAB18D-14D0-82B4-45D4-36D62CA62B89}"/>
          </ac:spMkLst>
        </pc:spChg>
        <pc:spChg chg="add del mod">
          <ac:chgData name="Niels Mangelschots" userId="d78b7357-4a32-4762-a8e6-4e7ce234dc29" providerId="ADAL" clId="{F627D8D0-6A3F-48AD-952B-E4AD40A4C95A}" dt="2022-08-20T08:59:59.639" v="673" actId="478"/>
          <ac:spMkLst>
            <pc:docMk/>
            <pc:sldMk cId="2340253707" sldId="313"/>
            <ac:spMk id="11" creationId="{E569A845-AB98-9BB1-6EF2-10330B16920A}"/>
          </ac:spMkLst>
        </pc:spChg>
      </pc:sldChg>
      <pc:sldChg chg="modSp add mod modClrScheme chgLayout">
        <pc:chgData name="Niels Mangelschots" userId="d78b7357-4a32-4762-a8e6-4e7ce234dc29" providerId="ADAL" clId="{F627D8D0-6A3F-48AD-952B-E4AD40A4C95A}" dt="2022-08-21T11:56:13.882" v="1145" actId="20577"/>
        <pc:sldMkLst>
          <pc:docMk/>
          <pc:sldMk cId="2982090597" sldId="314"/>
        </pc:sldMkLst>
        <pc:spChg chg="mod ord">
          <ac:chgData name="Niels Mangelschots" userId="d78b7357-4a32-4762-a8e6-4e7ce234dc29" providerId="ADAL" clId="{F627D8D0-6A3F-48AD-952B-E4AD40A4C95A}" dt="2022-08-20T09:21:15.295" v="1002" actId="403"/>
          <ac:spMkLst>
            <pc:docMk/>
            <pc:sldMk cId="2982090597" sldId="314"/>
            <ac:spMk id="2" creationId="{343CAFED-5F09-4B63-AEB4-A113463B3539}"/>
          </ac:spMkLst>
        </pc:spChg>
        <pc:spChg chg="mod ord">
          <ac:chgData name="Niels Mangelschots" userId="d78b7357-4a32-4762-a8e6-4e7ce234dc29" providerId="ADAL" clId="{F627D8D0-6A3F-48AD-952B-E4AD40A4C95A}" dt="2022-08-21T11:56:13.882" v="1145" actId="20577"/>
          <ac:spMkLst>
            <pc:docMk/>
            <pc:sldMk cId="2982090597" sldId="314"/>
            <ac:spMk id="3" creationId="{3AE15347-CF36-467B-9C2F-C0E350AEDEC7}"/>
          </ac:spMkLst>
        </pc:spChg>
        <pc:spChg chg="mod ord">
          <ac:chgData name="Niels Mangelschots" userId="d78b7357-4a32-4762-a8e6-4e7ce234dc29" providerId="ADAL" clId="{F627D8D0-6A3F-48AD-952B-E4AD40A4C95A}" dt="2022-08-20T09:02:54.633" v="698" actId="700"/>
          <ac:spMkLst>
            <pc:docMk/>
            <pc:sldMk cId="2982090597" sldId="314"/>
            <ac:spMk id="4" creationId="{8522EE5F-B1EE-474D-A813-6DF8D1649149}"/>
          </ac:spMkLst>
        </pc:spChg>
        <pc:spChg chg="mod ord">
          <ac:chgData name="Niels Mangelschots" userId="d78b7357-4a32-4762-a8e6-4e7ce234dc29" providerId="ADAL" clId="{F627D8D0-6A3F-48AD-952B-E4AD40A4C95A}" dt="2022-08-20T09:02:54.633" v="698" actId="700"/>
          <ac:spMkLst>
            <pc:docMk/>
            <pc:sldMk cId="2982090597" sldId="314"/>
            <ac:spMk id="5" creationId="{E28DC27D-CF7C-4708-9D30-688EFE35D0F0}"/>
          </ac:spMkLst>
        </pc:spChg>
        <pc:spChg chg="mod">
          <ac:chgData name="Niels Mangelschots" userId="d78b7357-4a32-4762-a8e6-4e7ce234dc29" providerId="ADAL" clId="{F627D8D0-6A3F-48AD-952B-E4AD40A4C95A}" dt="2022-08-20T09:04:40.740" v="731" actId="1038"/>
          <ac:spMkLst>
            <pc:docMk/>
            <pc:sldMk cId="2982090597" sldId="314"/>
            <ac:spMk id="6" creationId="{B457963D-4CC2-4244-985C-72E36BBFA8ED}"/>
          </ac:spMkLst>
        </pc:spChg>
      </pc:sldChg>
      <pc:sldChg chg="modSp add mod modClrScheme chgLayout">
        <pc:chgData name="Niels Mangelschots" userId="d78b7357-4a32-4762-a8e6-4e7ce234dc29" providerId="ADAL" clId="{F627D8D0-6A3F-48AD-952B-E4AD40A4C95A}" dt="2022-08-21T11:56:30.532" v="1147" actId="20577"/>
        <pc:sldMkLst>
          <pc:docMk/>
          <pc:sldMk cId="3128501377" sldId="315"/>
        </pc:sldMkLst>
        <pc:spChg chg="mod ord">
          <ac:chgData name="Niels Mangelschots" userId="d78b7357-4a32-4762-a8e6-4e7ce234dc29" providerId="ADAL" clId="{F627D8D0-6A3F-48AD-952B-E4AD40A4C95A}" dt="2022-08-20T09:06:03.430" v="748" actId="20577"/>
          <ac:spMkLst>
            <pc:docMk/>
            <pc:sldMk cId="3128501377" sldId="315"/>
            <ac:spMk id="2" creationId="{90758D2F-51F1-4303-8F02-1375AE17AD39}"/>
          </ac:spMkLst>
        </pc:spChg>
        <pc:spChg chg="mod ord">
          <ac:chgData name="Niels Mangelschots" userId="d78b7357-4a32-4762-a8e6-4e7ce234dc29" providerId="ADAL" clId="{F627D8D0-6A3F-48AD-952B-E4AD40A4C95A}" dt="2022-08-21T11:56:30.532" v="1147" actId="20577"/>
          <ac:spMkLst>
            <pc:docMk/>
            <pc:sldMk cId="3128501377" sldId="315"/>
            <ac:spMk id="3" creationId="{F78A9528-4B88-488E-89D5-CE31BD9B353C}"/>
          </ac:spMkLst>
        </pc:spChg>
        <pc:spChg chg="mod ord">
          <ac:chgData name="Niels Mangelschots" userId="d78b7357-4a32-4762-a8e6-4e7ce234dc29" providerId="ADAL" clId="{F627D8D0-6A3F-48AD-952B-E4AD40A4C95A}" dt="2022-08-20T09:04:47.804" v="732" actId="700"/>
          <ac:spMkLst>
            <pc:docMk/>
            <pc:sldMk cId="3128501377" sldId="315"/>
            <ac:spMk id="4" creationId="{C11E857D-1C38-4C40-9EDE-F1587D7FEC0F}"/>
          </ac:spMkLst>
        </pc:spChg>
        <pc:spChg chg="mod ord">
          <ac:chgData name="Niels Mangelschots" userId="d78b7357-4a32-4762-a8e6-4e7ce234dc29" providerId="ADAL" clId="{F627D8D0-6A3F-48AD-952B-E4AD40A4C95A}" dt="2022-08-20T09:04:47.804" v="732" actId="700"/>
          <ac:spMkLst>
            <pc:docMk/>
            <pc:sldMk cId="3128501377" sldId="315"/>
            <ac:spMk id="5" creationId="{F7F5B490-8E5F-490A-9701-6F3B7DE48C09}"/>
          </ac:spMkLst>
        </pc:spChg>
        <pc:spChg chg="mod">
          <ac:chgData name="Niels Mangelschots" userId="d78b7357-4a32-4762-a8e6-4e7ce234dc29" providerId="ADAL" clId="{F627D8D0-6A3F-48AD-952B-E4AD40A4C95A}" dt="2022-08-20T09:05:20.587" v="741" actId="1076"/>
          <ac:spMkLst>
            <pc:docMk/>
            <pc:sldMk cId="3128501377" sldId="315"/>
            <ac:spMk id="6" creationId="{BA5DD80C-244C-49A4-A2AD-4CE9DE7EDA4A}"/>
          </ac:spMkLst>
        </pc:spChg>
      </pc:sldChg>
      <pc:sldChg chg="modSp add mod modClrScheme chgLayout">
        <pc:chgData name="Niels Mangelschots" userId="d78b7357-4a32-4762-a8e6-4e7ce234dc29" providerId="ADAL" clId="{F627D8D0-6A3F-48AD-952B-E4AD40A4C95A}" dt="2022-08-21T11:56:46.254" v="1159" actId="20577"/>
        <pc:sldMkLst>
          <pc:docMk/>
          <pc:sldMk cId="3915919740" sldId="316"/>
        </pc:sldMkLst>
        <pc:spChg chg="mod ord">
          <ac:chgData name="Niels Mangelschots" userId="d78b7357-4a32-4762-a8e6-4e7ce234dc29" providerId="ADAL" clId="{F627D8D0-6A3F-48AD-952B-E4AD40A4C95A}" dt="2022-08-20T09:06:46.885" v="754" actId="12"/>
          <ac:spMkLst>
            <pc:docMk/>
            <pc:sldMk cId="3915919740" sldId="316"/>
            <ac:spMk id="2" creationId="{343CAFED-5F09-4B63-AEB4-A113463B3539}"/>
          </ac:spMkLst>
        </pc:spChg>
        <pc:spChg chg="mod ord">
          <ac:chgData name="Niels Mangelschots" userId="d78b7357-4a32-4762-a8e6-4e7ce234dc29" providerId="ADAL" clId="{F627D8D0-6A3F-48AD-952B-E4AD40A4C95A}" dt="2022-08-21T11:56:46.254" v="1159" actId="20577"/>
          <ac:spMkLst>
            <pc:docMk/>
            <pc:sldMk cId="3915919740" sldId="316"/>
            <ac:spMk id="3" creationId="{3AE15347-CF36-467B-9C2F-C0E350AEDEC7}"/>
          </ac:spMkLst>
        </pc:spChg>
        <pc:spChg chg="mod ord">
          <ac:chgData name="Niels Mangelschots" userId="d78b7357-4a32-4762-a8e6-4e7ce234dc29" providerId="ADAL" clId="{F627D8D0-6A3F-48AD-952B-E4AD40A4C95A}" dt="2022-08-20T09:06:26.707" v="750" actId="700"/>
          <ac:spMkLst>
            <pc:docMk/>
            <pc:sldMk cId="3915919740" sldId="316"/>
            <ac:spMk id="4" creationId="{8522EE5F-B1EE-474D-A813-6DF8D1649149}"/>
          </ac:spMkLst>
        </pc:spChg>
        <pc:spChg chg="mod ord">
          <ac:chgData name="Niels Mangelschots" userId="d78b7357-4a32-4762-a8e6-4e7ce234dc29" providerId="ADAL" clId="{F627D8D0-6A3F-48AD-952B-E4AD40A4C95A}" dt="2022-08-20T09:06:26.707" v="750" actId="700"/>
          <ac:spMkLst>
            <pc:docMk/>
            <pc:sldMk cId="3915919740" sldId="316"/>
            <ac:spMk id="5" creationId="{E28DC27D-CF7C-4708-9D30-688EFE35D0F0}"/>
          </ac:spMkLst>
        </pc:spChg>
        <pc:spChg chg="mod">
          <ac:chgData name="Niels Mangelschots" userId="d78b7357-4a32-4762-a8e6-4e7ce234dc29" providerId="ADAL" clId="{F627D8D0-6A3F-48AD-952B-E4AD40A4C95A}" dt="2022-08-20T09:06:39.073" v="753" actId="1076"/>
          <ac:spMkLst>
            <pc:docMk/>
            <pc:sldMk cId="3915919740" sldId="316"/>
            <ac:spMk id="6" creationId="{B457963D-4CC2-4244-985C-72E36BBFA8ED}"/>
          </ac:spMkLst>
        </pc:spChg>
      </pc:sldChg>
      <pc:sldChg chg="addSp delSp modSp add mod modClrScheme chgLayout">
        <pc:chgData name="Niels Mangelschots" userId="d78b7357-4a32-4762-a8e6-4e7ce234dc29" providerId="ADAL" clId="{F627D8D0-6A3F-48AD-952B-E4AD40A4C95A}" dt="2022-08-26T15:00:26.127" v="1354" actId="478"/>
        <pc:sldMkLst>
          <pc:docMk/>
          <pc:sldMk cId="2155684113" sldId="317"/>
        </pc:sldMkLst>
        <pc:spChg chg="mod ord">
          <ac:chgData name="Niels Mangelschots" userId="d78b7357-4a32-4762-a8e6-4e7ce234dc29" providerId="ADAL" clId="{F627D8D0-6A3F-48AD-952B-E4AD40A4C95A}" dt="2022-08-20T09:07:44.827" v="780" actId="27636"/>
          <ac:spMkLst>
            <pc:docMk/>
            <pc:sldMk cId="2155684113" sldId="317"/>
            <ac:spMk id="2" creationId="{88A02699-DDF1-4949-8AF7-175ECDF8647F}"/>
          </ac:spMkLst>
        </pc:spChg>
        <pc:spChg chg="mod ord">
          <ac:chgData name="Niels Mangelschots" userId="d78b7357-4a32-4762-a8e6-4e7ce234dc29" providerId="ADAL" clId="{F627D8D0-6A3F-48AD-952B-E4AD40A4C95A}" dt="2022-08-21T11:56:50.793" v="1161" actId="20577"/>
          <ac:spMkLst>
            <pc:docMk/>
            <pc:sldMk cId="2155684113" sldId="317"/>
            <ac:spMk id="3" creationId="{9D17BAE9-875F-4A17-BB66-D5FEB7DBDC1A}"/>
          </ac:spMkLst>
        </pc:spChg>
        <pc:spChg chg="mod ord">
          <ac:chgData name="Niels Mangelschots" userId="d78b7357-4a32-4762-a8e6-4e7ce234dc29" providerId="ADAL" clId="{F627D8D0-6A3F-48AD-952B-E4AD40A4C95A}" dt="2022-08-20T09:07:17.417" v="767" actId="700"/>
          <ac:spMkLst>
            <pc:docMk/>
            <pc:sldMk cId="2155684113" sldId="317"/>
            <ac:spMk id="4" creationId="{B9703E44-ADB4-4263-BC93-9FDC7DB0EA34}"/>
          </ac:spMkLst>
        </pc:spChg>
        <pc:spChg chg="mod ord">
          <ac:chgData name="Niels Mangelschots" userId="d78b7357-4a32-4762-a8e6-4e7ce234dc29" providerId="ADAL" clId="{F627D8D0-6A3F-48AD-952B-E4AD40A4C95A}" dt="2022-08-20T09:07:17.417" v="767" actId="700"/>
          <ac:spMkLst>
            <pc:docMk/>
            <pc:sldMk cId="2155684113" sldId="317"/>
            <ac:spMk id="5" creationId="{607ED6D1-FC11-4200-A630-EAD4846B92A2}"/>
          </ac:spMkLst>
        </pc:spChg>
        <pc:spChg chg="mod">
          <ac:chgData name="Niels Mangelschots" userId="d78b7357-4a32-4762-a8e6-4e7ce234dc29" providerId="ADAL" clId="{F627D8D0-6A3F-48AD-952B-E4AD40A4C95A}" dt="2022-08-20T09:26:21.952" v="1054" actId="1037"/>
          <ac:spMkLst>
            <pc:docMk/>
            <pc:sldMk cId="2155684113" sldId="317"/>
            <ac:spMk id="10" creationId="{9080C59A-FF59-4C48-BBAC-DFD5879C7746}"/>
          </ac:spMkLst>
        </pc:spChg>
        <pc:spChg chg="mod">
          <ac:chgData name="Niels Mangelschots" userId="d78b7357-4a32-4762-a8e6-4e7ce234dc29" providerId="ADAL" clId="{F627D8D0-6A3F-48AD-952B-E4AD40A4C95A}" dt="2022-08-20T09:26:21.952" v="1054" actId="1037"/>
          <ac:spMkLst>
            <pc:docMk/>
            <pc:sldMk cId="2155684113" sldId="317"/>
            <ac:spMk id="11" creationId="{5B95CC97-985A-4B8C-AF36-2882EDB0B05C}"/>
          </ac:spMkLst>
        </pc:spChg>
        <pc:picChg chg="del mod">
          <ac:chgData name="Niels Mangelschots" userId="d78b7357-4a32-4762-a8e6-4e7ce234dc29" providerId="ADAL" clId="{F627D8D0-6A3F-48AD-952B-E4AD40A4C95A}" dt="2022-08-20T09:24:54.785" v="1010" actId="478"/>
          <ac:picMkLst>
            <pc:docMk/>
            <pc:sldMk cId="2155684113" sldId="317"/>
            <ac:picMk id="6" creationId="{F8BD4207-DACA-42FE-91DA-3E84DF7E2A78}"/>
          </ac:picMkLst>
        </pc:picChg>
        <pc:picChg chg="del mod">
          <ac:chgData name="Niels Mangelschots" userId="d78b7357-4a32-4762-a8e6-4e7ce234dc29" providerId="ADAL" clId="{F627D8D0-6A3F-48AD-952B-E4AD40A4C95A}" dt="2022-08-20T09:24:54.303" v="1009" actId="478"/>
          <ac:picMkLst>
            <pc:docMk/>
            <pc:sldMk cId="2155684113" sldId="317"/>
            <ac:picMk id="9" creationId="{E13FAACB-2FD7-43F1-AEAF-07D1142B3EE1}"/>
          </ac:picMkLst>
        </pc:picChg>
        <pc:picChg chg="add del mod">
          <ac:chgData name="Niels Mangelschots" userId="d78b7357-4a32-4762-a8e6-4e7ce234dc29" providerId="ADAL" clId="{F627D8D0-6A3F-48AD-952B-E4AD40A4C95A}" dt="2022-08-20T09:25:39.887" v="1015" actId="478"/>
          <ac:picMkLst>
            <pc:docMk/>
            <pc:sldMk cId="2155684113" sldId="317"/>
            <ac:picMk id="13" creationId="{B4DD1DCD-C7D1-C272-7D1C-633FB09E3066}"/>
          </ac:picMkLst>
        </pc:picChg>
        <pc:picChg chg="add mod">
          <ac:chgData name="Niels Mangelschots" userId="d78b7357-4a32-4762-a8e6-4e7ce234dc29" providerId="ADAL" clId="{F627D8D0-6A3F-48AD-952B-E4AD40A4C95A}" dt="2022-08-20T09:26:03.377" v="1022" actId="1076"/>
          <ac:picMkLst>
            <pc:docMk/>
            <pc:sldMk cId="2155684113" sldId="317"/>
            <ac:picMk id="15" creationId="{090D17BA-93FE-5FF0-EC23-B2E0F22C935A}"/>
          </ac:picMkLst>
        </pc:picChg>
        <pc:cxnChg chg="add del mod">
          <ac:chgData name="Niels Mangelschots" userId="d78b7357-4a32-4762-a8e6-4e7ce234dc29" providerId="ADAL" clId="{F627D8D0-6A3F-48AD-952B-E4AD40A4C95A}" dt="2022-08-26T15:00:26.127" v="1354" actId="478"/>
          <ac:cxnSpMkLst>
            <pc:docMk/>
            <pc:sldMk cId="2155684113" sldId="317"/>
            <ac:cxnSpMk id="7" creationId="{D520AE51-AF43-9394-AD54-B9389A7DB1D8}"/>
          </ac:cxnSpMkLst>
        </pc:cxnChg>
        <pc:cxnChg chg="del mod">
          <ac:chgData name="Niels Mangelschots" userId="d78b7357-4a32-4762-a8e6-4e7ce234dc29" providerId="ADAL" clId="{F627D8D0-6A3F-48AD-952B-E4AD40A4C95A}" dt="2022-08-20T09:24:53.436" v="1008" actId="478"/>
          <ac:cxnSpMkLst>
            <pc:docMk/>
            <pc:sldMk cId="2155684113" sldId="317"/>
            <ac:cxnSpMk id="8" creationId="{823BEA8D-6F8E-99BB-8095-4D5C92E2E8CA}"/>
          </ac:cxnSpMkLst>
        </pc:cxnChg>
      </pc:sldChg>
      <pc:sldChg chg="modSp add mod modClrScheme chgLayout">
        <pc:chgData name="Niels Mangelschots" userId="d78b7357-4a32-4762-a8e6-4e7ce234dc29" providerId="ADAL" clId="{F627D8D0-6A3F-48AD-952B-E4AD40A4C95A}" dt="2022-08-26T14:58:57.698" v="1348" actId="20577"/>
        <pc:sldMkLst>
          <pc:docMk/>
          <pc:sldMk cId="791704168" sldId="318"/>
        </pc:sldMkLst>
        <pc:spChg chg="mod ord">
          <ac:chgData name="Niels Mangelschots" userId="d78b7357-4a32-4762-a8e6-4e7ce234dc29" providerId="ADAL" clId="{F627D8D0-6A3F-48AD-952B-E4AD40A4C95A}" dt="2022-08-26T14:58:57.698" v="1348" actId="20577"/>
          <ac:spMkLst>
            <pc:docMk/>
            <pc:sldMk cId="791704168" sldId="318"/>
            <ac:spMk id="2" creationId="{75B5784B-7DA7-40A5-9C9F-BD4EB8A94C44}"/>
          </ac:spMkLst>
        </pc:spChg>
        <pc:spChg chg="mod ord">
          <ac:chgData name="Niels Mangelschots" userId="d78b7357-4a32-4762-a8e6-4e7ce234dc29" providerId="ADAL" clId="{F627D8D0-6A3F-48AD-952B-E4AD40A4C95A}" dt="2022-08-21T11:57:06.419" v="1169" actId="20577"/>
          <ac:spMkLst>
            <pc:docMk/>
            <pc:sldMk cId="791704168" sldId="318"/>
            <ac:spMk id="3" creationId="{F6D9F2AC-D625-4C51-BE82-178D0BE2AD27}"/>
          </ac:spMkLst>
        </pc:spChg>
        <pc:spChg chg="mod ord">
          <ac:chgData name="Niels Mangelschots" userId="d78b7357-4a32-4762-a8e6-4e7ce234dc29" providerId="ADAL" clId="{F627D8D0-6A3F-48AD-952B-E4AD40A4C95A}" dt="2022-08-20T09:08:59.657" v="817" actId="700"/>
          <ac:spMkLst>
            <pc:docMk/>
            <pc:sldMk cId="791704168" sldId="318"/>
            <ac:spMk id="4" creationId="{1E45FBFF-110B-444A-9877-AD4195BC0511}"/>
          </ac:spMkLst>
        </pc:spChg>
        <pc:spChg chg="mod ord">
          <ac:chgData name="Niels Mangelschots" userId="d78b7357-4a32-4762-a8e6-4e7ce234dc29" providerId="ADAL" clId="{F627D8D0-6A3F-48AD-952B-E4AD40A4C95A}" dt="2022-08-20T09:08:59.657" v="817" actId="700"/>
          <ac:spMkLst>
            <pc:docMk/>
            <pc:sldMk cId="791704168" sldId="318"/>
            <ac:spMk id="5" creationId="{D13C553E-5C5C-4404-9368-F7F6CE0989CA}"/>
          </ac:spMkLst>
        </pc:spChg>
        <pc:spChg chg="mod">
          <ac:chgData name="Niels Mangelschots" userId="d78b7357-4a32-4762-a8e6-4e7ce234dc29" providerId="ADAL" clId="{F627D8D0-6A3F-48AD-952B-E4AD40A4C95A}" dt="2022-08-20T09:09:27.562" v="827" actId="1076"/>
          <ac:spMkLst>
            <pc:docMk/>
            <pc:sldMk cId="791704168" sldId="318"/>
            <ac:spMk id="6" creationId="{E0B3E8CE-B8FF-4E8E-9ADC-0576778F304D}"/>
          </ac:spMkLst>
        </pc:spChg>
      </pc:sldChg>
      <pc:sldChg chg="modSp add mod modClrScheme chgLayout">
        <pc:chgData name="Niels Mangelschots" userId="d78b7357-4a32-4762-a8e6-4e7ce234dc29" providerId="ADAL" clId="{F627D8D0-6A3F-48AD-952B-E4AD40A4C95A}" dt="2022-08-26T15:00:56.119" v="1381" actId="20577"/>
        <pc:sldMkLst>
          <pc:docMk/>
          <pc:sldMk cId="1238688134" sldId="319"/>
        </pc:sldMkLst>
        <pc:spChg chg="mod ord">
          <ac:chgData name="Niels Mangelschots" userId="d78b7357-4a32-4762-a8e6-4e7ce234dc29" providerId="ADAL" clId="{F627D8D0-6A3F-48AD-952B-E4AD40A4C95A}" dt="2022-08-26T15:00:56.119" v="1381" actId="20577"/>
          <ac:spMkLst>
            <pc:docMk/>
            <pc:sldMk cId="1238688134" sldId="319"/>
            <ac:spMk id="2" creationId="{D5059746-0F61-46E1-AEF0-992EEAB0269A}"/>
          </ac:spMkLst>
        </pc:spChg>
        <pc:spChg chg="mod ord">
          <ac:chgData name="Niels Mangelschots" userId="d78b7357-4a32-4762-a8e6-4e7ce234dc29" providerId="ADAL" clId="{F627D8D0-6A3F-48AD-952B-E4AD40A4C95A}" dt="2022-08-21T12:01:14.290" v="1245" actId="20577"/>
          <ac:spMkLst>
            <pc:docMk/>
            <pc:sldMk cId="1238688134" sldId="319"/>
            <ac:spMk id="3" creationId="{A479E659-4924-427A-9751-0D6CA9C7C4BE}"/>
          </ac:spMkLst>
        </pc:spChg>
        <pc:spChg chg="mod ord">
          <ac:chgData name="Niels Mangelschots" userId="d78b7357-4a32-4762-a8e6-4e7ce234dc29" providerId="ADAL" clId="{F627D8D0-6A3F-48AD-952B-E4AD40A4C95A}" dt="2022-08-20T09:11:14.260" v="842" actId="700"/>
          <ac:spMkLst>
            <pc:docMk/>
            <pc:sldMk cId="1238688134" sldId="319"/>
            <ac:spMk id="4" creationId="{A0832B6F-B944-4318-9785-B6A6B603E1DD}"/>
          </ac:spMkLst>
        </pc:spChg>
        <pc:spChg chg="mod ord">
          <ac:chgData name="Niels Mangelschots" userId="d78b7357-4a32-4762-a8e6-4e7ce234dc29" providerId="ADAL" clId="{F627D8D0-6A3F-48AD-952B-E4AD40A4C95A}" dt="2022-08-20T09:11:14.260" v="842" actId="700"/>
          <ac:spMkLst>
            <pc:docMk/>
            <pc:sldMk cId="1238688134" sldId="319"/>
            <ac:spMk id="5" creationId="{E53F70C2-A037-46C7-8D24-72F7042C4835}"/>
          </ac:spMkLst>
        </pc:spChg>
        <pc:spChg chg="mod">
          <ac:chgData name="Niels Mangelschots" userId="d78b7357-4a32-4762-a8e6-4e7ce234dc29" providerId="ADAL" clId="{F627D8D0-6A3F-48AD-952B-E4AD40A4C95A}" dt="2022-08-20T09:12:41.049" v="869" actId="1076"/>
          <ac:spMkLst>
            <pc:docMk/>
            <pc:sldMk cId="1238688134" sldId="319"/>
            <ac:spMk id="8" creationId="{E167F9A1-7520-457C-932B-C58B53F09522}"/>
          </ac:spMkLst>
        </pc:spChg>
        <pc:picChg chg="mod">
          <ac:chgData name="Niels Mangelschots" userId="d78b7357-4a32-4762-a8e6-4e7ce234dc29" providerId="ADAL" clId="{F627D8D0-6A3F-48AD-952B-E4AD40A4C95A}" dt="2022-08-20T09:12:44.580" v="873" actId="1036"/>
          <ac:picMkLst>
            <pc:docMk/>
            <pc:sldMk cId="1238688134" sldId="319"/>
            <ac:picMk id="7" creationId="{34480E63-E8EF-4CAF-9DA5-C7A8DF76CF5B}"/>
          </ac:picMkLst>
        </pc:picChg>
      </pc:sldChg>
      <pc:sldChg chg="addSp delSp modSp add mod modClrScheme chgLayout">
        <pc:chgData name="Niels Mangelschots" userId="d78b7357-4a32-4762-a8e6-4e7ce234dc29" providerId="ADAL" clId="{F627D8D0-6A3F-48AD-952B-E4AD40A4C95A}" dt="2022-08-21T11:57:35.372" v="1179" actId="20577"/>
        <pc:sldMkLst>
          <pc:docMk/>
          <pc:sldMk cId="432657792" sldId="320"/>
        </pc:sldMkLst>
        <pc:spChg chg="add mod ord">
          <ac:chgData name="Niels Mangelschots" userId="d78b7357-4a32-4762-a8e6-4e7ce234dc29" providerId="ADAL" clId="{F627D8D0-6A3F-48AD-952B-E4AD40A4C95A}" dt="2022-08-20T09:18:23.479" v="945" actId="167"/>
          <ac:spMkLst>
            <pc:docMk/>
            <pc:sldMk cId="432657792" sldId="320"/>
            <ac:spMk id="2" creationId="{8820F20E-CF0B-E697-0863-37E8F4F0A170}"/>
          </ac:spMkLst>
        </pc:spChg>
        <pc:spChg chg="mod ord">
          <ac:chgData name="Niels Mangelschots" userId="d78b7357-4a32-4762-a8e6-4e7ce234dc29" providerId="ADAL" clId="{F627D8D0-6A3F-48AD-952B-E4AD40A4C95A}" dt="2022-08-21T11:57:35.372" v="1179" actId="20577"/>
          <ac:spMkLst>
            <pc:docMk/>
            <pc:sldMk cId="432657792" sldId="320"/>
            <ac:spMk id="3" creationId="{11E9FF1F-F034-4E1A-B258-8850565F9563}"/>
          </ac:spMkLst>
        </pc:spChg>
        <pc:spChg chg="mod ord">
          <ac:chgData name="Niels Mangelschots" userId="d78b7357-4a32-4762-a8e6-4e7ce234dc29" providerId="ADAL" clId="{F627D8D0-6A3F-48AD-952B-E4AD40A4C95A}" dt="2022-08-20T09:13:24.639" v="885" actId="700"/>
          <ac:spMkLst>
            <pc:docMk/>
            <pc:sldMk cId="432657792" sldId="320"/>
            <ac:spMk id="4" creationId="{F80CF148-1D3D-41E6-A72A-DDBDEA2C262A}"/>
          </ac:spMkLst>
        </pc:spChg>
        <pc:spChg chg="mod ord">
          <ac:chgData name="Niels Mangelschots" userId="d78b7357-4a32-4762-a8e6-4e7ce234dc29" providerId="ADAL" clId="{F627D8D0-6A3F-48AD-952B-E4AD40A4C95A}" dt="2022-08-20T09:13:24.639" v="885" actId="700"/>
          <ac:spMkLst>
            <pc:docMk/>
            <pc:sldMk cId="432657792" sldId="320"/>
            <ac:spMk id="5" creationId="{00B99633-5734-4D46-AFAA-8D0741136E4C}"/>
          </ac:spMkLst>
        </pc:spChg>
        <pc:spChg chg="mod">
          <ac:chgData name="Niels Mangelschots" userId="d78b7357-4a32-4762-a8e6-4e7ce234dc29" providerId="ADAL" clId="{F627D8D0-6A3F-48AD-952B-E4AD40A4C95A}" dt="2022-08-20T09:20:14.872" v="997" actId="1076"/>
          <ac:spMkLst>
            <pc:docMk/>
            <pc:sldMk cId="432657792" sldId="320"/>
            <ac:spMk id="12" creationId="{FBBBE486-FD23-4569-A1DA-E3E3C764D1B5}"/>
          </ac:spMkLst>
        </pc:spChg>
        <pc:spChg chg="mod">
          <ac:chgData name="Niels Mangelschots" userId="d78b7357-4a32-4762-a8e6-4e7ce234dc29" providerId="ADAL" clId="{F627D8D0-6A3F-48AD-952B-E4AD40A4C95A}" dt="2022-08-20T09:20:25.640" v="999" actId="1076"/>
          <ac:spMkLst>
            <pc:docMk/>
            <pc:sldMk cId="432657792" sldId="320"/>
            <ac:spMk id="15" creationId="{7B3D865E-E9A7-47C2-81E5-8E49A5068D24}"/>
          </ac:spMkLst>
        </pc:spChg>
        <pc:spChg chg="del">
          <ac:chgData name="Niels Mangelschots" userId="d78b7357-4a32-4762-a8e6-4e7ce234dc29" providerId="ADAL" clId="{F627D8D0-6A3F-48AD-952B-E4AD40A4C95A}" dt="2022-08-20T09:18:41.902" v="978" actId="478"/>
          <ac:spMkLst>
            <pc:docMk/>
            <pc:sldMk cId="432657792" sldId="320"/>
            <ac:spMk id="16" creationId="{E24AB39C-D2B2-4DA2-9D21-AEC1DBEE952C}"/>
          </ac:spMkLst>
        </pc:spChg>
        <pc:spChg chg="del">
          <ac:chgData name="Niels Mangelschots" userId="d78b7357-4a32-4762-a8e6-4e7ce234dc29" providerId="ADAL" clId="{F627D8D0-6A3F-48AD-952B-E4AD40A4C95A}" dt="2022-08-20T09:18:43.727" v="979" actId="478"/>
          <ac:spMkLst>
            <pc:docMk/>
            <pc:sldMk cId="432657792" sldId="320"/>
            <ac:spMk id="17" creationId="{EEA8DAB9-A520-4B6F-9E60-4BC778CF0F15}"/>
          </ac:spMkLst>
        </pc:spChg>
        <pc:picChg chg="mod modCrop">
          <ac:chgData name="Niels Mangelschots" userId="d78b7357-4a32-4762-a8e6-4e7ce234dc29" providerId="ADAL" clId="{F627D8D0-6A3F-48AD-952B-E4AD40A4C95A}" dt="2022-08-20T09:19:23.060" v="987" actId="1076"/>
          <ac:picMkLst>
            <pc:docMk/>
            <pc:sldMk cId="432657792" sldId="320"/>
            <ac:picMk id="6" creationId="{261CC74F-3518-A087-2ECE-B34F2076EE01}"/>
          </ac:picMkLst>
        </pc:picChg>
        <pc:picChg chg="mod">
          <ac:chgData name="Niels Mangelschots" userId="d78b7357-4a32-4762-a8e6-4e7ce234dc29" providerId="ADAL" clId="{F627D8D0-6A3F-48AD-952B-E4AD40A4C95A}" dt="2022-08-20T09:19:14.212" v="983" actId="1076"/>
          <ac:picMkLst>
            <pc:docMk/>
            <pc:sldMk cId="432657792" sldId="320"/>
            <ac:picMk id="8" creationId="{2A537F07-C8FA-8FC0-DC96-920428261B25}"/>
          </ac:picMkLst>
        </pc:picChg>
        <pc:picChg chg="mod">
          <ac:chgData name="Niels Mangelschots" userId="d78b7357-4a32-4762-a8e6-4e7ce234dc29" providerId="ADAL" clId="{F627D8D0-6A3F-48AD-952B-E4AD40A4C95A}" dt="2022-08-20T09:20:06.610" v="994" actId="14100"/>
          <ac:picMkLst>
            <pc:docMk/>
            <pc:sldMk cId="432657792" sldId="320"/>
            <ac:picMk id="10" creationId="{AF2C7C66-C951-8C56-61E1-9CDF277B8887}"/>
          </ac:picMkLst>
        </pc:picChg>
      </pc:sldChg>
      <pc:sldChg chg="addSp delSp modSp add mod modClrScheme chgLayout">
        <pc:chgData name="Niels Mangelschots" userId="d78b7357-4a32-4762-a8e6-4e7ce234dc29" providerId="ADAL" clId="{F627D8D0-6A3F-48AD-952B-E4AD40A4C95A}" dt="2022-08-21T11:57:37.917" v="1181" actId="20577"/>
        <pc:sldMkLst>
          <pc:docMk/>
          <pc:sldMk cId="1755597920" sldId="321"/>
        </pc:sldMkLst>
        <pc:spChg chg="add mod ord">
          <ac:chgData name="Niels Mangelschots" userId="d78b7357-4a32-4762-a8e6-4e7ce234dc29" providerId="ADAL" clId="{F627D8D0-6A3F-48AD-952B-E4AD40A4C95A}" dt="2022-08-20T09:16:43.958" v="896" actId="167"/>
          <ac:spMkLst>
            <pc:docMk/>
            <pc:sldMk cId="1755597920" sldId="321"/>
            <ac:spMk id="2" creationId="{7056E493-4F6C-4DA4-3980-58B6A8A5245A}"/>
          </ac:spMkLst>
        </pc:spChg>
        <pc:spChg chg="mod ord">
          <ac:chgData name="Niels Mangelschots" userId="d78b7357-4a32-4762-a8e6-4e7ce234dc29" providerId="ADAL" clId="{F627D8D0-6A3F-48AD-952B-E4AD40A4C95A}" dt="2022-08-21T11:57:37.917" v="1181" actId="20577"/>
          <ac:spMkLst>
            <pc:docMk/>
            <pc:sldMk cId="1755597920" sldId="321"/>
            <ac:spMk id="3" creationId="{11E9FF1F-F034-4E1A-B258-8850565F9563}"/>
          </ac:spMkLst>
        </pc:spChg>
        <pc:spChg chg="mod ord">
          <ac:chgData name="Niels Mangelschots" userId="d78b7357-4a32-4762-a8e6-4e7ce234dc29" providerId="ADAL" clId="{F627D8D0-6A3F-48AD-952B-E4AD40A4C95A}" dt="2022-08-20T09:13:29.190" v="886" actId="700"/>
          <ac:spMkLst>
            <pc:docMk/>
            <pc:sldMk cId="1755597920" sldId="321"/>
            <ac:spMk id="4" creationId="{F80CF148-1D3D-41E6-A72A-DDBDEA2C262A}"/>
          </ac:spMkLst>
        </pc:spChg>
        <pc:spChg chg="mod ord">
          <ac:chgData name="Niels Mangelschots" userId="d78b7357-4a32-4762-a8e6-4e7ce234dc29" providerId="ADAL" clId="{F627D8D0-6A3F-48AD-952B-E4AD40A4C95A}" dt="2022-08-20T09:13:29.190" v="886" actId="700"/>
          <ac:spMkLst>
            <pc:docMk/>
            <pc:sldMk cId="1755597920" sldId="321"/>
            <ac:spMk id="5" creationId="{00B99633-5734-4D46-AFAA-8D0741136E4C}"/>
          </ac:spMkLst>
        </pc:spChg>
        <pc:spChg chg="mod">
          <ac:chgData name="Niels Mangelschots" userId="d78b7357-4a32-4762-a8e6-4e7ce234dc29" providerId="ADAL" clId="{F627D8D0-6A3F-48AD-952B-E4AD40A4C95A}" dt="2022-08-20T09:17:52.348" v="939" actId="13822"/>
          <ac:spMkLst>
            <pc:docMk/>
            <pc:sldMk cId="1755597920" sldId="321"/>
            <ac:spMk id="12" creationId="{FBBBE486-FD23-4569-A1DA-E3E3C764D1B5}"/>
          </ac:spMkLst>
        </pc:spChg>
        <pc:spChg chg="mod">
          <ac:chgData name="Niels Mangelschots" userId="d78b7357-4a32-4762-a8e6-4e7ce234dc29" providerId="ADAL" clId="{F627D8D0-6A3F-48AD-952B-E4AD40A4C95A}" dt="2022-08-20T09:18:01.787" v="941" actId="1076"/>
          <ac:spMkLst>
            <pc:docMk/>
            <pc:sldMk cId="1755597920" sldId="321"/>
            <ac:spMk id="15" creationId="{7B3D865E-E9A7-47C2-81E5-8E49A5068D24}"/>
          </ac:spMkLst>
        </pc:spChg>
        <pc:spChg chg="del mod">
          <ac:chgData name="Niels Mangelschots" userId="d78b7357-4a32-4762-a8e6-4e7ce234dc29" providerId="ADAL" clId="{F627D8D0-6A3F-48AD-952B-E4AD40A4C95A}" dt="2022-08-20T09:18:10.930" v="944" actId="478"/>
          <ac:spMkLst>
            <pc:docMk/>
            <pc:sldMk cId="1755597920" sldId="321"/>
            <ac:spMk id="16" creationId="{E24AB39C-D2B2-4DA2-9D21-AEC1DBEE952C}"/>
          </ac:spMkLst>
        </pc:spChg>
        <pc:spChg chg="del mod">
          <ac:chgData name="Niels Mangelschots" userId="d78b7357-4a32-4762-a8e6-4e7ce234dc29" providerId="ADAL" clId="{F627D8D0-6A3F-48AD-952B-E4AD40A4C95A}" dt="2022-08-20T09:18:08.721" v="943" actId="478"/>
          <ac:spMkLst>
            <pc:docMk/>
            <pc:sldMk cId="1755597920" sldId="321"/>
            <ac:spMk id="17" creationId="{EEA8DAB9-A520-4B6F-9E60-4BC778CF0F15}"/>
          </ac:spMkLst>
        </pc:spChg>
        <pc:picChg chg="mod">
          <ac:chgData name="Niels Mangelschots" userId="d78b7357-4a32-4762-a8e6-4e7ce234dc29" providerId="ADAL" clId="{F627D8D0-6A3F-48AD-952B-E4AD40A4C95A}" dt="2022-08-20T09:17:03.027" v="899" actId="1076"/>
          <ac:picMkLst>
            <pc:docMk/>
            <pc:sldMk cId="1755597920" sldId="321"/>
            <ac:picMk id="7" creationId="{71E9704F-6581-E1BA-BC9F-529BE48970AC}"/>
          </ac:picMkLst>
        </pc:picChg>
        <pc:picChg chg="mod">
          <ac:chgData name="Niels Mangelschots" userId="d78b7357-4a32-4762-a8e6-4e7ce234dc29" providerId="ADAL" clId="{F627D8D0-6A3F-48AD-952B-E4AD40A4C95A}" dt="2022-08-20T09:17:26.840" v="904" actId="1076"/>
          <ac:picMkLst>
            <pc:docMk/>
            <pc:sldMk cId="1755597920" sldId="321"/>
            <ac:picMk id="9" creationId="{C30793C6-D108-A8D8-BC11-2EEB63DEB932}"/>
          </ac:picMkLst>
        </pc:picChg>
        <pc:picChg chg="mod">
          <ac:chgData name="Niels Mangelschots" userId="d78b7357-4a32-4762-a8e6-4e7ce234dc29" providerId="ADAL" clId="{F627D8D0-6A3F-48AD-952B-E4AD40A4C95A}" dt="2022-08-20T09:17:11.051" v="901" actId="1076"/>
          <ac:picMkLst>
            <pc:docMk/>
            <pc:sldMk cId="1755597920" sldId="321"/>
            <ac:picMk id="14" creationId="{A6AB8895-FEFA-0E32-B240-F8A9D881E8E2}"/>
          </ac:picMkLst>
        </pc:picChg>
      </pc:sldChg>
      <pc:sldChg chg="modSp add mod modClrScheme chgLayout">
        <pc:chgData name="Niels Mangelschots" userId="d78b7357-4a32-4762-a8e6-4e7ce234dc29" providerId="ADAL" clId="{F627D8D0-6A3F-48AD-952B-E4AD40A4C95A}" dt="2022-08-21T11:58:12.147" v="1191" actId="20577"/>
        <pc:sldMkLst>
          <pc:docMk/>
          <pc:sldMk cId="1918036649" sldId="322"/>
        </pc:sldMkLst>
        <pc:spChg chg="mod ord">
          <ac:chgData name="Niels Mangelschots" userId="d78b7357-4a32-4762-a8e6-4e7ce234dc29" providerId="ADAL" clId="{F627D8D0-6A3F-48AD-952B-E4AD40A4C95A}" dt="2022-08-20T09:16:28.730" v="895" actId="403"/>
          <ac:spMkLst>
            <pc:docMk/>
            <pc:sldMk cId="1918036649" sldId="322"/>
            <ac:spMk id="2" creationId="{0C7A26C4-5024-449A-ABE6-31239765634C}"/>
          </ac:spMkLst>
        </pc:spChg>
        <pc:spChg chg="mod ord">
          <ac:chgData name="Niels Mangelschots" userId="d78b7357-4a32-4762-a8e6-4e7ce234dc29" providerId="ADAL" clId="{F627D8D0-6A3F-48AD-952B-E4AD40A4C95A}" dt="2022-08-21T11:58:12.147" v="1191" actId="20577"/>
          <ac:spMkLst>
            <pc:docMk/>
            <pc:sldMk cId="1918036649" sldId="322"/>
            <ac:spMk id="3" creationId="{90063126-D857-42D2-B3BD-0339AD507B3F}"/>
          </ac:spMkLst>
        </pc:spChg>
        <pc:spChg chg="mod ord">
          <ac:chgData name="Niels Mangelschots" userId="d78b7357-4a32-4762-a8e6-4e7ce234dc29" providerId="ADAL" clId="{F627D8D0-6A3F-48AD-952B-E4AD40A4C95A}" dt="2022-08-20T09:13:33.093" v="887" actId="700"/>
          <ac:spMkLst>
            <pc:docMk/>
            <pc:sldMk cId="1918036649" sldId="322"/>
            <ac:spMk id="4" creationId="{EFFD205B-7520-4847-939C-F4E8F4C6C27F}"/>
          </ac:spMkLst>
        </pc:spChg>
        <pc:spChg chg="mod ord">
          <ac:chgData name="Niels Mangelschots" userId="d78b7357-4a32-4762-a8e6-4e7ce234dc29" providerId="ADAL" clId="{F627D8D0-6A3F-48AD-952B-E4AD40A4C95A}" dt="2022-08-20T09:13:33.093" v="887" actId="700"/>
          <ac:spMkLst>
            <pc:docMk/>
            <pc:sldMk cId="1918036649" sldId="322"/>
            <ac:spMk id="5" creationId="{2F9B82D4-1D82-4E98-8FEA-C8A9FFA28D74}"/>
          </ac:spMkLst>
        </pc:spChg>
        <pc:picChg chg="mod">
          <ac:chgData name="Niels Mangelschots" userId="d78b7357-4a32-4762-a8e6-4e7ce234dc29" providerId="ADAL" clId="{F627D8D0-6A3F-48AD-952B-E4AD40A4C95A}" dt="2022-08-20T09:15:20.971" v="892" actId="1076"/>
          <ac:picMkLst>
            <pc:docMk/>
            <pc:sldMk cId="1918036649" sldId="322"/>
            <ac:picMk id="8" creationId="{DB0E4D1D-FE80-1AD4-61C1-3A254F61DB1F}"/>
          </ac:picMkLst>
        </pc:picChg>
      </pc:sldChg>
      <pc:sldChg chg="modSp add mod">
        <pc:chgData name="Niels Mangelschots" userId="d78b7357-4a32-4762-a8e6-4e7ce234dc29" providerId="ADAL" clId="{F627D8D0-6A3F-48AD-952B-E4AD40A4C95A}" dt="2022-08-20T11:29:35.928" v="1059" actId="20577"/>
        <pc:sldMkLst>
          <pc:docMk/>
          <pc:sldMk cId="3260502042" sldId="324"/>
        </pc:sldMkLst>
        <pc:spChg chg="mod">
          <ac:chgData name="Niels Mangelschots" userId="d78b7357-4a32-4762-a8e6-4e7ce234dc29" providerId="ADAL" clId="{F627D8D0-6A3F-48AD-952B-E4AD40A4C95A}" dt="2022-08-20T11:29:35.928" v="1059" actId="20577"/>
          <ac:spMkLst>
            <pc:docMk/>
            <pc:sldMk cId="3260502042" sldId="324"/>
            <ac:spMk id="3" creationId="{00000000-0000-0000-0000-000000000000}"/>
          </ac:spMkLst>
        </pc:spChg>
      </pc:sldChg>
      <pc:sldChg chg="addSp delSp modSp new mod modClrScheme chgLayout">
        <pc:chgData name="Niels Mangelschots" userId="d78b7357-4a32-4762-a8e6-4e7ce234dc29" providerId="ADAL" clId="{F627D8D0-6A3F-48AD-952B-E4AD40A4C95A}" dt="2022-08-21T12:02:51.115" v="1319" actId="20577"/>
        <pc:sldMkLst>
          <pc:docMk/>
          <pc:sldMk cId="2754113234" sldId="325"/>
        </pc:sldMkLst>
        <pc:spChg chg="del mod ord">
          <ac:chgData name="Niels Mangelschots" userId="d78b7357-4a32-4762-a8e6-4e7ce234dc29" providerId="ADAL" clId="{F627D8D0-6A3F-48AD-952B-E4AD40A4C95A}" dt="2022-08-21T12:01:38.909" v="1247" actId="700"/>
          <ac:spMkLst>
            <pc:docMk/>
            <pc:sldMk cId="2754113234" sldId="325"/>
            <ac:spMk id="2" creationId="{1FDD62AE-BA04-C2F1-5768-34488930B567}"/>
          </ac:spMkLst>
        </pc:spChg>
        <pc:spChg chg="del mod ord">
          <ac:chgData name="Niels Mangelschots" userId="d78b7357-4a32-4762-a8e6-4e7ce234dc29" providerId="ADAL" clId="{F627D8D0-6A3F-48AD-952B-E4AD40A4C95A}" dt="2022-08-21T12:01:38.909" v="1247" actId="700"/>
          <ac:spMkLst>
            <pc:docMk/>
            <pc:sldMk cId="2754113234" sldId="325"/>
            <ac:spMk id="3" creationId="{FED064E6-3BD3-E799-DB34-5595619F4DE4}"/>
          </ac:spMkLst>
        </pc:spChg>
        <pc:spChg chg="add mod ord">
          <ac:chgData name="Niels Mangelschots" userId="d78b7357-4a32-4762-a8e6-4e7ce234dc29" providerId="ADAL" clId="{F627D8D0-6A3F-48AD-952B-E4AD40A4C95A}" dt="2022-08-21T12:01:52.476" v="1259" actId="700"/>
          <ac:spMkLst>
            <pc:docMk/>
            <pc:sldMk cId="2754113234" sldId="325"/>
            <ac:spMk id="4" creationId="{5E385D86-313B-EBEF-D7DA-000A21193527}"/>
          </ac:spMkLst>
        </pc:spChg>
        <pc:spChg chg="add mod ord">
          <ac:chgData name="Niels Mangelschots" userId="d78b7357-4a32-4762-a8e6-4e7ce234dc29" providerId="ADAL" clId="{F627D8D0-6A3F-48AD-952B-E4AD40A4C95A}" dt="2022-08-21T12:02:51.115" v="1319" actId="20577"/>
          <ac:spMkLst>
            <pc:docMk/>
            <pc:sldMk cId="2754113234" sldId="325"/>
            <ac:spMk id="5" creationId="{6B227032-9786-A492-D4D7-FE8F2E34F9F8}"/>
          </ac:spMkLst>
        </pc:spChg>
        <pc:spChg chg="add mod ord">
          <ac:chgData name="Niels Mangelschots" userId="d78b7357-4a32-4762-a8e6-4e7ce234dc29" providerId="ADAL" clId="{F627D8D0-6A3F-48AD-952B-E4AD40A4C95A}" dt="2022-08-21T12:02:21.905" v="1315" actId="20577"/>
          <ac:spMkLst>
            <pc:docMk/>
            <pc:sldMk cId="2754113234" sldId="325"/>
            <ac:spMk id="6" creationId="{25DCC518-E3D7-2E1F-FBBC-FD8FB90AF6A2}"/>
          </ac:spMkLst>
        </pc:spChg>
      </pc:sldChg>
      <pc:sldMasterChg chg="add del addSldLayout delSldLayout">
        <pc:chgData name="Niels Mangelschots" userId="d78b7357-4a32-4762-a8e6-4e7ce234dc29" providerId="ADAL" clId="{F627D8D0-6A3F-48AD-952B-E4AD40A4C95A}" dt="2022-08-20T09:13:33.093" v="887" actId="700"/>
        <pc:sldMasterMkLst>
          <pc:docMk/>
          <pc:sldMasterMk cId="0" sldId="2147483648"/>
        </pc:sldMasterMkLst>
        <pc:sldLayoutChg chg="add del">
          <pc:chgData name="Niels Mangelschots" userId="d78b7357-4a32-4762-a8e6-4e7ce234dc29" providerId="ADAL" clId="{F627D8D0-6A3F-48AD-952B-E4AD40A4C95A}" dt="2022-08-20T09:13:33.093" v="887" actId="700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Niels Mangelschots" userId="d78b7357-4a32-4762-a8e6-4e7ce234dc29" providerId="ADAL" clId="{F627D8D0-6A3F-48AD-952B-E4AD40A4C95A}" dt="2022-08-20T09:13:33.093" v="887" actId="700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Niels Mangelschots" userId="d78b7357-4a32-4762-a8e6-4e7ce234dc29" providerId="ADAL" clId="{F627D8D0-6A3F-48AD-952B-E4AD40A4C95A}" dt="2022-08-20T09:13:33.093" v="887" actId="700"/>
          <pc:sldLayoutMkLst>
            <pc:docMk/>
            <pc:sldMasterMk cId="0" sldId="2147483648"/>
            <pc:sldLayoutMk cId="0" sldId="2147483661"/>
          </pc:sldLayoutMkLst>
        </pc:sldLayoutChg>
        <pc:sldLayoutChg chg="add del">
          <pc:chgData name="Niels Mangelschots" userId="d78b7357-4a32-4762-a8e6-4e7ce234dc29" providerId="ADAL" clId="{F627D8D0-6A3F-48AD-952B-E4AD40A4C95A}" dt="2022-08-20T09:13:33.093" v="887" actId="700"/>
          <pc:sldLayoutMkLst>
            <pc:docMk/>
            <pc:sldMasterMk cId="0" sldId="2147483648"/>
            <pc:sldLayoutMk cId="0" sldId="2147483678"/>
          </pc:sldLayoutMkLst>
        </pc:sldLayoutChg>
        <pc:sldLayoutChg chg="add del">
          <pc:chgData name="Niels Mangelschots" userId="d78b7357-4a32-4762-a8e6-4e7ce234dc29" providerId="ADAL" clId="{F627D8D0-6A3F-48AD-952B-E4AD40A4C95A}" dt="2022-08-20T09:13:33.093" v="887" actId="700"/>
          <pc:sldLayoutMkLst>
            <pc:docMk/>
            <pc:sldMasterMk cId="0" sldId="2147483648"/>
            <pc:sldLayoutMk cId="0" sldId="2147483679"/>
          </pc:sldLayoutMkLst>
        </pc:sldLayoutChg>
        <pc:sldLayoutChg chg="add del">
          <pc:chgData name="Niels Mangelschots" userId="d78b7357-4a32-4762-a8e6-4e7ce234dc29" providerId="ADAL" clId="{F627D8D0-6A3F-48AD-952B-E4AD40A4C95A}" dt="2022-08-20T09:13:33.093" v="887" actId="700"/>
          <pc:sldLayoutMkLst>
            <pc:docMk/>
            <pc:sldMasterMk cId="0" sldId="2147483648"/>
            <pc:sldLayoutMk cId="0" sldId="2147483687"/>
          </pc:sldLayoutMkLst>
        </pc:sldLayoutChg>
        <pc:sldLayoutChg chg="add del">
          <pc:chgData name="Niels Mangelschots" userId="d78b7357-4a32-4762-a8e6-4e7ce234dc29" providerId="ADAL" clId="{F627D8D0-6A3F-48AD-952B-E4AD40A4C95A}" dt="2022-08-20T09:13:33.093" v="887" actId="700"/>
          <pc:sldLayoutMkLst>
            <pc:docMk/>
            <pc:sldMasterMk cId="0" sldId="2147483648"/>
            <pc:sldLayoutMk cId="0" sldId="2147483688"/>
          </pc:sldLayoutMkLst>
        </pc:sldLayoutChg>
        <pc:sldLayoutChg chg="add del">
          <pc:chgData name="Niels Mangelschots" userId="d78b7357-4a32-4762-a8e6-4e7ce234dc29" providerId="ADAL" clId="{F627D8D0-6A3F-48AD-952B-E4AD40A4C95A}" dt="2022-08-20T09:13:33.093" v="887" actId="700"/>
          <pc:sldLayoutMkLst>
            <pc:docMk/>
            <pc:sldMasterMk cId="0" sldId="2147483648"/>
            <pc:sldLayoutMk cId="61419739" sldId="2147483689"/>
          </pc:sldLayoutMkLst>
        </pc:sldLayoutChg>
        <pc:sldLayoutChg chg="add del">
          <pc:chgData name="Niels Mangelschots" userId="d78b7357-4a32-4762-a8e6-4e7ce234dc29" providerId="ADAL" clId="{F627D8D0-6A3F-48AD-952B-E4AD40A4C95A}" dt="2022-08-20T09:13:33.093" v="887" actId="700"/>
          <pc:sldLayoutMkLst>
            <pc:docMk/>
            <pc:sldMasterMk cId="0" sldId="2147483648"/>
            <pc:sldLayoutMk cId="2088609275" sldId="2147483690"/>
          </pc:sldLayoutMkLst>
        </pc:sldLayoutChg>
      </pc:sldMasterChg>
      <pc:sldMasterChg chg="replId modSldLayout">
        <pc:chgData name="Niels Mangelschots" userId="d78b7357-4a32-4762-a8e6-4e7ce234dc29" providerId="ADAL" clId="{F627D8D0-6A3F-48AD-952B-E4AD40A4C95A}" dt="2022-08-20T08:29:46.237" v="0" actId="27028"/>
        <pc:sldMasterMkLst>
          <pc:docMk/>
          <pc:sldMasterMk cId="1375580336" sldId="2147483710"/>
        </pc:sldMasterMkLst>
        <pc:sldLayoutChg chg="replId">
          <pc:chgData name="Niels Mangelschots" userId="d78b7357-4a32-4762-a8e6-4e7ce234dc29" providerId="ADAL" clId="{F627D8D0-6A3F-48AD-952B-E4AD40A4C95A}" dt="2022-08-20T08:29:46.237" v="0" actId="27028"/>
          <pc:sldLayoutMkLst>
            <pc:docMk/>
            <pc:sldMasterMk cId="3873307622" sldId="2147483716"/>
            <pc:sldLayoutMk cId="1728103474" sldId="2147483711"/>
          </pc:sldLayoutMkLst>
        </pc:sldLayoutChg>
        <pc:sldLayoutChg chg="replId">
          <pc:chgData name="Niels Mangelschots" userId="d78b7357-4a32-4762-a8e6-4e7ce234dc29" providerId="ADAL" clId="{F627D8D0-6A3F-48AD-952B-E4AD40A4C95A}" dt="2022-08-20T08:29:46.237" v="0" actId="27028"/>
          <pc:sldLayoutMkLst>
            <pc:docMk/>
            <pc:sldMasterMk cId="3873307622" sldId="2147483716"/>
            <pc:sldLayoutMk cId="1177243366" sldId="2147483712"/>
          </pc:sldLayoutMkLst>
        </pc:sldLayoutChg>
        <pc:sldLayoutChg chg="replId">
          <pc:chgData name="Niels Mangelschots" userId="d78b7357-4a32-4762-a8e6-4e7ce234dc29" providerId="ADAL" clId="{F627D8D0-6A3F-48AD-952B-E4AD40A4C95A}" dt="2022-08-20T08:29:46.237" v="0" actId="27028"/>
          <pc:sldLayoutMkLst>
            <pc:docMk/>
            <pc:sldMasterMk cId="3873307622" sldId="2147483716"/>
            <pc:sldLayoutMk cId="1608877129" sldId="2147483713"/>
          </pc:sldLayoutMkLst>
        </pc:sldLayoutChg>
        <pc:sldLayoutChg chg="replId">
          <pc:chgData name="Niels Mangelschots" userId="d78b7357-4a32-4762-a8e6-4e7ce234dc29" providerId="ADAL" clId="{F627D8D0-6A3F-48AD-952B-E4AD40A4C95A}" dt="2022-08-20T08:29:46.237" v="0" actId="27028"/>
          <pc:sldLayoutMkLst>
            <pc:docMk/>
            <pc:sldMasterMk cId="3873307622" sldId="2147483716"/>
            <pc:sldLayoutMk cId="173840653" sldId="2147483714"/>
          </pc:sldLayoutMkLst>
        </pc:sldLayoutChg>
        <pc:sldLayoutChg chg="replId">
          <pc:chgData name="Niels Mangelschots" userId="d78b7357-4a32-4762-a8e6-4e7ce234dc29" providerId="ADAL" clId="{F627D8D0-6A3F-48AD-952B-E4AD40A4C95A}" dt="2022-08-20T08:29:46.237" v="0" actId="27028"/>
          <pc:sldLayoutMkLst>
            <pc:docMk/>
            <pc:sldMasterMk cId="3873307622" sldId="2147483716"/>
            <pc:sldLayoutMk cId="3124739908" sldId="2147483715"/>
          </pc:sldLayoutMkLst>
        </pc:sldLayoutChg>
      </pc:sldMasterChg>
    </pc:docChg>
  </pc:docChgLst>
  <pc:docChgLst>
    <pc:chgData name="Niels Mangelschots" userId="d78b7357-4a32-4762-a8e6-4e7ce234dc29" providerId="ADAL" clId="{FFA9B24A-70E0-42FC-B3D7-C0614C389492}"/>
    <pc:docChg chg="modSld">
      <pc:chgData name="Niels Mangelschots" userId="d78b7357-4a32-4762-a8e6-4e7ce234dc29" providerId="ADAL" clId="{FFA9B24A-70E0-42FC-B3D7-C0614C389492}" dt="2023-09-06T20:51:00.956" v="14" actId="20577"/>
      <pc:docMkLst>
        <pc:docMk/>
      </pc:docMkLst>
      <pc:sldChg chg="modSp mod">
        <pc:chgData name="Niels Mangelschots" userId="d78b7357-4a32-4762-a8e6-4e7ce234dc29" providerId="ADAL" clId="{FFA9B24A-70E0-42FC-B3D7-C0614C389492}" dt="2023-09-06T20:51:00.956" v="14" actId="20577"/>
        <pc:sldMkLst>
          <pc:docMk/>
          <pc:sldMk cId="737927979" sldId="301"/>
        </pc:sldMkLst>
        <pc:spChg chg="mod">
          <ac:chgData name="Niels Mangelschots" userId="d78b7357-4a32-4762-a8e6-4e7ce234dc29" providerId="ADAL" clId="{FFA9B24A-70E0-42FC-B3D7-C0614C389492}" dt="2023-09-06T20:51:00.956" v="14" actId="20577"/>
          <ac:spMkLst>
            <pc:docMk/>
            <pc:sldMk cId="737927979" sldId="301"/>
            <ac:spMk id="2" creationId="{00000000-0000-0000-0000-000000000000}"/>
          </ac:spMkLst>
        </pc:spChg>
        <pc:spChg chg="mod">
          <ac:chgData name="Niels Mangelschots" userId="d78b7357-4a32-4762-a8e6-4e7ce234dc29" providerId="ADAL" clId="{FFA9B24A-70E0-42FC-B3D7-C0614C389492}" dt="2023-09-06T08:00:41.044" v="7" actId="20577"/>
          <ac:spMkLst>
            <pc:docMk/>
            <pc:sldMk cId="737927979" sldId="301"/>
            <ac:spMk id="3" creationId="{00000000-0000-0000-0000-000000000000}"/>
          </ac:spMkLst>
        </pc:spChg>
      </pc:sldChg>
    </pc:docChg>
  </pc:docChgLst>
  <pc:docChgLst>
    <pc:chgData name="Stijn Willekens" userId="d5194a5c-344e-4095-a7bf-18bd1196d792" providerId="ADAL" clId="{411F2838-7FB7-2D4F-8AF2-4A0BA481249D}"/>
    <pc:docChg chg="undo custSel addSld modSld sldOrd">
      <pc:chgData name="Stijn Willekens" userId="d5194a5c-344e-4095-a7bf-18bd1196d792" providerId="ADAL" clId="{411F2838-7FB7-2D4F-8AF2-4A0BA481249D}" dt="2023-09-20T08:22:32.547" v="734" actId="14"/>
      <pc:docMkLst>
        <pc:docMk/>
      </pc:docMkLst>
      <pc:sldChg chg="modSp mod modClrScheme chgLayout">
        <pc:chgData name="Stijn Willekens" userId="d5194a5c-344e-4095-a7bf-18bd1196d792" providerId="ADAL" clId="{411F2838-7FB7-2D4F-8AF2-4A0BA481249D}" dt="2023-09-12T19:47:35.066" v="43" actId="700"/>
        <pc:sldMkLst>
          <pc:docMk/>
          <pc:sldMk cId="737927979" sldId="301"/>
        </pc:sldMkLst>
        <pc:spChg chg="mod ord">
          <ac:chgData name="Stijn Willekens" userId="d5194a5c-344e-4095-a7bf-18bd1196d792" providerId="ADAL" clId="{411F2838-7FB7-2D4F-8AF2-4A0BA481249D}" dt="2023-09-12T19:47:35.066" v="43" actId="700"/>
          <ac:spMkLst>
            <pc:docMk/>
            <pc:sldMk cId="737927979" sldId="301"/>
            <ac:spMk id="2" creationId="{00000000-0000-0000-0000-000000000000}"/>
          </ac:spMkLst>
        </pc:spChg>
        <pc:spChg chg="mod ord">
          <ac:chgData name="Stijn Willekens" userId="d5194a5c-344e-4095-a7bf-18bd1196d792" providerId="ADAL" clId="{411F2838-7FB7-2D4F-8AF2-4A0BA481249D}" dt="2023-09-12T19:47:35.066" v="43" actId="700"/>
          <ac:spMkLst>
            <pc:docMk/>
            <pc:sldMk cId="737927979" sldId="301"/>
            <ac:spMk id="3" creationId="{00000000-0000-0000-0000-000000000000}"/>
          </ac:spMkLst>
        </pc:spChg>
        <pc:spChg chg="mod ord">
          <ac:chgData name="Stijn Willekens" userId="d5194a5c-344e-4095-a7bf-18bd1196d792" providerId="ADAL" clId="{411F2838-7FB7-2D4F-8AF2-4A0BA481249D}" dt="2023-09-12T19:47:35.066" v="43" actId="700"/>
          <ac:spMkLst>
            <pc:docMk/>
            <pc:sldMk cId="737927979" sldId="301"/>
            <ac:spMk id="4" creationId="{00000000-0000-0000-0000-000000000000}"/>
          </ac:spMkLst>
        </pc:spChg>
        <pc:spChg chg="mod ord">
          <ac:chgData name="Stijn Willekens" userId="d5194a5c-344e-4095-a7bf-18bd1196d792" providerId="ADAL" clId="{411F2838-7FB7-2D4F-8AF2-4A0BA481249D}" dt="2023-09-12T19:47:35.066" v="43" actId="700"/>
          <ac:spMkLst>
            <pc:docMk/>
            <pc:sldMk cId="737927979" sldId="301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12T19:50:32.606" v="50" actId="14100"/>
        <pc:sldMkLst>
          <pc:docMk/>
          <pc:sldMk cId="1019016813" sldId="302"/>
        </pc:sldMkLst>
        <pc:spChg chg="mod ord">
          <ac:chgData name="Stijn Willekens" userId="d5194a5c-344e-4095-a7bf-18bd1196d792" providerId="ADAL" clId="{411F2838-7FB7-2D4F-8AF2-4A0BA481249D}" dt="2023-09-12T19:50:32.606" v="50" actId="14100"/>
          <ac:spMkLst>
            <pc:docMk/>
            <pc:sldMk cId="1019016813" sldId="302"/>
            <ac:spMk id="2" creationId="{2D7B0E59-B249-41CC-835B-C9024720D3D8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019016813" sldId="302"/>
            <ac:spMk id="3" creationId="{27C1FA26-E700-4246-AA03-56306F999B75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019016813" sldId="302"/>
            <ac:spMk id="4" creationId="{08B001A3-0C5B-4056-9034-43311D6098F0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019016813" sldId="302"/>
            <ac:spMk id="5" creationId="{4C84A49C-2B24-47EC-89A4-460E622C683E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12T19:48:01.469" v="47" actId="27636"/>
        <pc:sldMkLst>
          <pc:docMk/>
          <pc:sldMk cId="3481520838" sldId="303"/>
        </pc:sldMkLst>
        <pc:spChg chg="mod ord">
          <ac:chgData name="Stijn Willekens" userId="d5194a5c-344e-4095-a7bf-18bd1196d792" providerId="ADAL" clId="{411F2838-7FB7-2D4F-8AF2-4A0BA481249D}" dt="2023-09-12T19:48:01.469" v="47" actId="27636"/>
          <ac:spMkLst>
            <pc:docMk/>
            <pc:sldMk cId="3481520838" sldId="303"/>
            <ac:spMk id="2" creationId="{2D7B0E59-B249-41CC-835B-C9024720D3D8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481520838" sldId="303"/>
            <ac:spMk id="3" creationId="{27C1FA26-E700-4246-AA03-56306F999B75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481520838" sldId="303"/>
            <ac:spMk id="4" creationId="{08B001A3-0C5B-4056-9034-43311D6098F0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481520838" sldId="303"/>
            <ac:spMk id="5" creationId="{4C84A49C-2B24-47EC-89A4-460E622C683E}"/>
          </ac:spMkLst>
        </pc:spChg>
      </pc:sldChg>
      <pc:sldChg chg="addSp delSp modSp mod modClrScheme chgLayout">
        <pc:chgData name="Stijn Willekens" userId="d5194a5c-344e-4095-a7bf-18bd1196d792" providerId="ADAL" clId="{411F2838-7FB7-2D4F-8AF2-4A0BA481249D}" dt="2023-09-12T19:50:43.291" v="51" actId="1076"/>
        <pc:sldMkLst>
          <pc:docMk/>
          <pc:sldMk cId="2642542991" sldId="304"/>
        </pc:sldMkLst>
        <pc:spChg chg="del 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642542991" sldId="304"/>
            <ac:spMk id="2" creationId="{2EE44DB0-3EFE-1C78-7896-9AF51CD0D066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642542991" sldId="304"/>
            <ac:spMk id="3" creationId="{27C1FA26-E700-4246-AA03-56306F999B75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642542991" sldId="304"/>
            <ac:spMk id="4" creationId="{08B001A3-0C5B-4056-9034-43311D6098F0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642542991" sldId="304"/>
            <ac:spMk id="5" creationId="{4C84A49C-2B24-47EC-89A4-460E622C683E}"/>
          </ac:spMkLst>
        </pc:spChg>
        <pc:spChg chg="add 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642542991" sldId="304"/>
            <ac:spMk id="6" creationId="{8D6B34F8-F4FC-2FD5-536A-BC1E3B2AA3BC}"/>
          </ac:spMkLst>
        </pc:spChg>
        <pc:picChg chg="mod ord">
          <ac:chgData name="Stijn Willekens" userId="d5194a5c-344e-4095-a7bf-18bd1196d792" providerId="ADAL" clId="{411F2838-7FB7-2D4F-8AF2-4A0BA481249D}" dt="2023-09-12T19:50:43.291" v="51" actId="1076"/>
          <ac:picMkLst>
            <pc:docMk/>
            <pc:sldMk cId="2642542991" sldId="304"/>
            <ac:picMk id="1026" creationId="{0D5602C6-8AC5-CF49-871B-130FAEA026E3}"/>
          </ac:picMkLst>
        </pc:picChg>
      </pc:sldChg>
      <pc:sldChg chg="modSp mod modClrScheme chgLayout">
        <pc:chgData name="Stijn Willekens" userId="d5194a5c-344e-4095-a7bf-18bd1196d792" providerId="ADAL" clId="{411F2838-7FB7-2D4F-8AF2-4A0BA481249D}" dt="2023-09-12T19:48:01.060" v="46" actId="700"/>
        <pc:sldMkLst>
          <pc:docMk/>
          <pc:sldMk cId="4213987444" sldId="305"/>
        </pc:sldMkLst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4213987444" sldId="305"/>
            <ac:spMk id="2" creationId="{2D7B0E59-B249-41CC-835B-C9024720D3D8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4213987444" sldId="305"/>
            <ac:spMk id="3" creationId="{27C1FA26-E700-4246-AA03-56306F999B75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4213987444" sldId="305"/>
            <ac:spMk id="4" creationId="{08B001A3-0C5B-4056-9034-43311D6098F0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4213987444" sldId="305"/>
            <ac:spMk id="5" creationId="{4C84A49C-2B24-47EC-89A4-460E622C683E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12T19:48:01.060" v="46" actId="700"/>
        <pc:sldMkLst>
          <pc:docMk/>
          <pc:sldMk cId="247152509" sldId="306"/>
        </pc:sldMkLst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47152509" sldId="306"/>
            <ac:spMk id="2" creationId="{00000000-0000-0000-0000-000000000000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47152509" sldId="306"/>
            <ac:spMk id="3" creationId="{00000000-0000-0000-0000-000000000000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47152509" sldId="306"/>
            <ac:spMk id="4" creationId="{00000000-0000-0000-0000-000000000000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47152509" sldId="306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20T07:06:32.746" v="473" actId="255"/>
        <pc:sldMkLst>
          <pc:docMk/>
          <pc:sldMk cId="2734444987" sldId="307"/>
        </pc:sldMkLst>
        <pc:spChg chg="mod ord">
          <ac:chgData name="Stijn Willekens" userId="d5194a5c-344e-4095-a7bf-18bd1196d792" providerId="ADAL" clId="{411F2838-7FB7-2D4F-8AF2-4A0BA481249D}" dt="2023-09-12T19:52:16.465" v="65" actId="403"/>
          <ac:spMkLst>
            <pc:docMk/>
            <pc:sldMk cId="2734444987" sldId="307"/>
            <ac:spMk id="2" creationId="{F595E90D-52DF-46E5-9270-FCDFCFD00329}"/>
          </ac:spMkLst>
        </pc:spChg>
        <pc:spChg chg="mod ord">
          <ac:chgData name="Stijn Willekens" userId="d5194a5c-344e-4095-a7bf-18bd1196d792" providerId="ADAL" clId="{411F2838-7FB7-2D4F-8AF2-4A0BA481249D}" dt="2023-09-20T07:06:32.746" v="473" actId="255"/>
          <ac:spMkLst>
            <pc:docMk/>
            <pc:sldMk cId="2734444987" sldId="307"/>
            <ac:spMk id="3" creationId="{3CB7EA61-7AB6-44EA-8B67-BE40AB9A929B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734444987" sldId="307"/>
            <ac:spMk id="4" creationId="{5DA4A0E5-49A7-4C68-AB05-FBE7F0985442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734444987" sldId="307"/>
            <ac:spMk id="5" creationId="{4A06F4DD-B2D7-4EB2-B3D1-4045A05D1F73}"/>
          </ac:spMkLst>
        </pc:spChg>
        <pc:spChg chg="mod">
          <ac:chgData name="Stijn Willekens" userId="d5194a5c-344e-4095-a7bf-18bd1196d792" providerId="ADAL" clId="{411F2838-7FB7-2D4F-8AF2-4A0BA481249D}" dt="2023-09-12T19:52:22.273" v="67" actId="1076"/>
          <ac:spMkLst>
            <pc:docMk/>
            <pc:sldMk cId="2734444987" sldId="307"/>
            <ac:spMk id="6" creationId="{EED334ED-7F71-4866-88D6-3DF773D45192}"/>
          </ac:spMkLst>
        </pc:spChg>
      </pc:sldChg>
      <pc:sldChg chg="addSp delSp modSp mod modClrScheme chgLayout">
        <pc:chgData name="Stijn Willekens" userId="d5194a5c-344e-4095-a7bf-18bd1196d792" providerId="ADAL" clId="{411F2838-7FB7-2D4F-8AF2-4A0BA481249D}" dt="2023-09-20T07:07:05.444" v="478" actId="1076"/>
        <pc:sldMkLst>
          <pc:docMk/>
          <pc:sldMk cId="619130005" sldId="308"/>
        </pc:sldMkLst>
        <pc:spChg chg="add del mod ord">
          <ac:chgData name="Stijn Willekens" userId="d5194a5c-344e-4095-a7bf-18bd1196d792" providerId="ADAL" clId="{411F2838-7FB7-2D4F-8AF2-4A0BA481249D}" dt="2023-09-12T19:51:27.887" v="56" actId="700"/>
          <ac:spMkLst>
            <pc:docMk/>
            <pc:sldMk cId="619130005" sldId="308"/>
            <ac:spMk id="2" creationId="{C9553209-13FC-8068-83B4-35FBD32BEB0F}"/>
          </ac:spMkLst>
        </pc:spChg>
        <pc:spChg chg="mod ord">
          <ac:chgData name="Stijn Willekens" userId="d5194a5c-344e-4095-a7bf-18bd1196d792" providerId="ADAL" clId="{411F2838-7FB7-2D4F-8AF2-4A0BA481249D}" dt="2023-09-20T07:06:56.715" v="476" actId="255"/>
          <ac:spMkLst>
            <pc:docMk/>
            <pc:sldMk cId="619130005" sldId="308"/>
            <ac:spMk id="3" creationId="{3CB7EA61-7AB6-44EA-8B67-BE40AB9A929B}"/>
          </ac:spMkLst>
        </pc:spChg>
        <pc:spChg chg="mod ord">
          <ac:chgData name="Stijn Willekens" userId="d5194a5c-344e-4095-a7bf-18bd1196d792" providerId="ADAL" clId="{411F2838-7FB7-2D4F-8AF2-4A0BA481249D}" dt="2023-09-12T19:51:27.887" v="56" actId="700"/>
          <ac:spMkLst>
            <pc:docMk/>
            <pc:sldMk cId="619130005" sldId="308"/>
            <ac:spMk id="4" creationId="{5DA4A0E5-49A7-4C68-AB05-FBE7F0985442}"/>
          </ac:spMkLst>
        </pc:spChg>
        <pc:spChg chg="mod ord">
          <ac:chgData name="Stijn Willekens" userId="d5194a5c-344e-4095-a7bf-18bd1196d792" providerId="ADAL" clId="{411F2838-7FB7-2D4F-8AF2-4A0BA481249D}" dt="2023-09-12T19:51:27.887" v="56" actId="700"/>
          <ac:spMkLst>
            <pc:docMk/>
            <pc:sldMk cId="619130005" sldId="308"/>
            <ac:spMk id="5" creationId="{4A06F4DD-B2D7-4EB2-B3D1-4045A05D1F73}"/>
          </ac:spMkLst>
        </pc:spChg>
        <pc:spChg chg="mod">
          <ac:chgData name="Stijn Willekens" userId="d5194a5c-344e-4095-a7bf-18bd1196d792" providerId="ADAL" clId="{411F2838-7FB7-2D4F-8AF2-4A0BA481249D}" dt="2023-09-20T07:07:05.444" v="478" actId="1076"/>
          <ac:spMkLst>
            <pc:docMk/>
            <pc:sldMk cId="619130005" sldId="308"/>
            <ac:spMk id="6" creationId="{EED334ED-7F71-4866-88D6-3DF773D45192}"/>
          </ac:spMkLst>
        </pc:spChg>
        <pc:spChg chg="add del mod">
          <ac:chgData name="Stijn Willekens" userId="d5194a5c-344e-4095-a7bf-18bd1196d792" providerId="ADAL" clId="{411F2838-7FB7-2D4F-8AF2-4A0BA481249D}" dt="2023-09-12T19:51:49.003" v="59" actId="478"/>
          <ac:spMkLst>
            <pc:docMk/>
            <pc:sldMk cId="619130005" sldId="308"/>
            <ac:spMk id="7" creationId="{D2B56DDB-9B17-2FDC-4F1C-CCD4BBD26216}"/>
          </ac:spMkLst>
        </pc:spChg>
        <pc:spChg chg="add mod ord">
          <ac:chgData name="Stijn Willekens" userId="d5194a5c-344e-4095-a7bf-18bd1196d792" providerId="ADAL" clId="{411F2838-7FB7-2D4F-8AF2-4A0BA481249D}" dt="2023-09-12T19:51:58.344" v="62" actId="404"/>
          <ac:spMkLst>
            <pc:docMk/>
            <pc:sldMk cId="619130005" sldId="308"/>
            <ac:spMk id="8" creationId="{5CBC4FDC-42B2-2639-4566-98E2F25C113E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12T19:52:42.263" v="70" actId="1076"/>
        <pc:sldMkLst>
          <pc:docMk/>
          <pc:sldMk cId="2141479098" sldId="309"/>
        </pc:sldMkLst>
        <pc:spChg chg="mod ord">
          <ac:chgData name="Stijn Willekens" userId="d5194a5c-344e-4095-a7bf-18bd1196d792" providerId="ADAL" clId="{411F2838-7FB7-2D4F-8AF2-4A0BA481249D}" dt="2023-09-12T19:52:34.126" v="69" actId="403"/>
          <ac:spMkLst>
            <pc:docMk/>
            <pc:sldMk cId="2141479098" sldId="309"/>
            <ac:spMk id="2" creationId="{F595E90D-52DF-46E5-9270-FCDFCFD00329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141479098" sldId="309"/>
            <ac:spMk id="3" creationId="{3CB7EA61-7AB6-44EA-8B67-BE40AB9A929B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141479098" sldId="309"/>
            <ac:spMk id="4" creationId="{5DA4A0E5-49A7-4C68-AB05-FBE7F0985442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141479098" sldId="309"/>
            <ac:spMk id="5" creationId="{4A06F4DD-B2D7-4EB2-B3D1-4045A05D1F73}"/>
          </ac:spMkLst>
        </pc:spChg>
        <pc:spChg chg="mod">
          <ac:chgData name="Stijn Willekens" userId="d5194a5c-344e-4095-a7bf-18bd1196d792" providerId="ADAL" clId="{411F2838-7FB7-2D4F-8AF2-4A0BA481249D}" dt="2023-09-12T19:52:42.263" v="70" actId="1076"/>
          <ac:spMkLst>
            <pc:docMk/>
            <pc:sldMk cId="2141479098" sldId="309"/>
            <ac:spMk id="6" creationId="{EED334ED-7F71-4866-88D6-3DF773D45192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12T19:52:55.963" v="73" actId="1076"/>
        <pc:sldMkLst>
          <pc:docMk/>
          <pc:sldMk cId="3375300376" sldId="310"/>
        </pc:sldMkLst>
        <pc:spChg chg="mod ord">
          <ac:chgData name="Stijn Willekens" userId="d5194a5c-344e-4095-a7bf-18bd1196d792" providerId="ADAL" clId="{411F2838-7FB7-2D4F-8AF2-4A0BA481249D}" dt="2023-09-12T19:48:01.527" v="48" actId="27636"/>
          <ac:spMkLst>
            <pc:docMk/>
            <pc:sldMk cId="3375300376" sldId="310"/>
            <ac:spMk id="2" creationId="{F595E90D-52DF-46E5-9270-FCDFCFD00329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375300376" sldId="310"/>
            <ac:spMk id="3" creationId="{3CB7EA61-7AB6-44EA-8B67-BE40AB9A929B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375300376" sldId="310"/>
            <ac:spMk id="4" creationId="{5DA4A0E5-49A7-4C68-AB05-FBE7F0985442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375300376" sldId="310"/>
            <ac:spMk id="5" creationId="{4A06F4DD-B2D7-4EB2-B3D1-4045A05D1F73}"/>
          </ac:spMkLst>
        </pc:spChg>
        <pc:spChg chg="mod">
          <ac:chgData name="Stijn Willekens" userId="d5194a5c-344e-4095-a7bf-18bd1196d792" providerId="ADAL" clId="{411F2838-7FB7-2D4F-8AF2-4A0BA481249D}" dt="2023-09-12T19:52:48.973" v="71" actId="1076"/>
          <ac:spMkLst>
            <pc:docMk/>
            <pc:sldMk cId="3375300376" sldId="310"/>
            <ac:spMk id="6" creationId="{EED334ED-7F71-4866-88D6-3DF773D45192}"/>
          </ac:spMkLst>
        </pc:spChg>
        <pc:spChg chg="mod">
          <ac:chgData name="Stijn Willekens" userId="d5194a5c-344e-4095-a7bf-18bd1196d792" providerId="ADAL" clId="{411F2838-7FB7-2D4F-8AF2-4A0BA481249D}" dt="2023-09-12T19:52:52.549" v="72" actId="1076"/>
          <ac:spMkLst>
            <pc:docMk/>
            <pc:sldMk cId="3375300376" sldId="310"/>
            <ac:spMk id="7" creationId="{58630F10-96DD-4539-9E6B-7F4FF3763730}"/>
          </ac:spMkLst>
        </pc:spChg>
        <pc:spChg chg="mod">
          <ac:chgData name="Stijn Willekens" userId="d5194a5c-344e-4095-a7bf-18bd1196d792" providerId="ADAL" clId="{411F2838-7FB7-2D4F-8AF2-4A0BA481249D}" dt="2023-09-12T19:52:55.963" v="73" actId="1076"/>
          <ac:spMkLst>
            <pc:docMk/>
            <pc:sldMk cId="3375300376" sldId="310"/>
            <ac:spMk id="12" creationId="{0B61903B-720F-48F6-B485-BC7D7C38E5CF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12T19:53:05.892" v="75" actId="1076"/>
        <pc:sldMkLst>
          <pc:docMk/>
          <pc:sldMk cId="754563117" sldId="311"/>
        </pc:sldMkLst>
        <pc:spChg chg="mod ord">
          <ac:chgData name="Stijn Willekens" userId="d5194a5c-344e-4095-a7bf-18bd1196d792" providerId="ADAL" clId="{411F2838-7FB7-2D4F-8AF2-4A0BA481249D}" dt="2023-09-12T19:53:04.014" v="74" actId="14100"/>
          <ac:spMkLst>
            <pc:docMk/>
            <pc:sldMk cId="754563117" sldId="311"/>
            <ac:spMk id="2" creationId="{8058C8C1-6084-45C4-B3EA-3A3269DE6602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754563117" sldId="311"/>
            <ac:spMk id="3" creationId="{E316EBDA-EE02-4607-AB17-29FF390CB4AC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754563117" sldId="311"/>
            <ac:spMk id="4" creationId="{0C207007-E09F-4BBD-8BE4-7BA594A5A5B1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754563117" sldId="311"/>
            <ac:spMk id="5" creationId="{AADD1510-3695-4A13-8E3D-5597648904D4}"/>
          </ac:spMkLst>
        </pc:spChg>
        <pc:picChg chg="mod">
          <ac:chgData name="Stijn Willekens" userId="d5194a5c-344e-4095-a7bf-18bd1196d792" providerId="ADAL" clId="{411F2838-7FB7-2D4F-8AF2-4A0BA481249D}" dt="2023-09-12T19:53:05.892" v="75" actId="1076"/>
          <ac:picMkLst>
            <pc:docMk/>
            <pc:sldMk cId="754563117" sldId="311"/>
            <ac:picMk id="7" creationId="{3E531748-AF35-4C9B-8818-39A0B7DC7623}"/>
          </ac:picMkLst>
        </pc:picChg>
      </pc:sldChg>
      <pc:sldChg chg="modSp mod modClrScheme chgLayout">
        <pc:chgData name="Stijn Willekens" userId="d5194a5c-344e-4095-a7bf-18bd1196d792" providerId="ADAL" clId="{411F2838-7FB7-2D4F-8AF2-4A0BA481249D}" dt="2023-09-20T07:54:39.499" v="596" actId="20577"/>
        <pc:sldMkLst>
          <pc:docMk/>
          <pc:sldMk cId="2305755152" sldId="312"/>
        </pc:sldMkLst>
        <pc:spChg chg="mod ord">
          <ac:chgData name="Stijn Willekens" userId="d5194a5c-344e-4095-a7bf-18bd1196d792" providerId="ADAL" clId="{411F2838-7FB7-2D4F-8AF2-4A0BA481249D}" dt="2023-09-20T07:54:39.499" v="596" actId="20577"/>
          <ac:spMkLst>
            <pc:docMk/>
            <pc:sldMk cId="2305755152" sldId="312"/>
            <ac:spMk id="2" creationId="{4663D4BC-A678-41C9-AB13-1A5EE57406A3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305755152" sldId="312"/>
            <ac:spMk id="3" creationId="{8A29006D-912E-4F97-8975-D65AEA59FCC5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305755152" sldId="312"/>
            <ac:spMk id="4" creationId="{48EFFF6F-807A-462F-84DD-45F8458BF15A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305755152" sldId="312"/>
            <ac:spMk id="5" creationId="{DF2BCE75-1DF0-4370-BA2E-AADDA9C6C531}"/>
          </ac:spMkLst>
        </pc:spChg>
      </pc:sldChg>
      <pc:sldChg chg="addSp delSp modSp mod modClrScheme chgLayout">
        <pc:chgData name="Stijn Willekens" userId="d5194a5c-344e-4095-a7bf-18bd1196d792" providerId="ADAL" clId="{411F2838-7FB7-2D4F-8AF2-4A0BA481249D}" dt="2023-09-12T19:53:38.582" v="84" actId="108"/>
        <pc:sldMkLst>
          <pc:docMk/>
          <pc:sldMk cId="2340253707" sldId="313"/>
        </pc:sldMkLst>
        <pc:spChg chg="add mod ord">
          <ac:chgData name="Stijn Willekens" userId="d5194a5c-344e-4095-a7bf-18bd1196d792" providerId="ADAL" clId="{411F2838-7FB7-2D4F-8AF2-4A0BA481249D}" dt="2023-09-12T19:53:38.582" v="84" actId="108"/>
          <ac:spMkLst>
            <pc:docMk/>
            <pc:sldMk cId="2340253707" sldId="313"/>
            <ac:spMk id="2" creationId="{C4B3CC89-AB17-C030-3A53-5CF31647CDD8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340253707" sldId="313"/>
            <ac:spMk id="3" creationId="{54451FFC-D523-42AE-A1C6-44BDE6254232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340253707" sldId="313"/>
            <ac:spMk id="4" creationId="{915BBC88-310C-4EF4-A956-E43F9FE6313C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340253707" sldId="313"/>
            <ac:spMk id="5" creationId="{B0B4E49F-A385-4756-BFD1-123F0D5053C9}"/>
          </ac:spMkLst>
        </pc:spChg>
        <pc:spChg chg="del mod">
          <ac:chgData name="Stijn Willekens" userId="d5194a5c-344e-4095-a7bf-18bd1196d792" providerId="ADAL" clId="{411F2838-7FB7-2D4F-8AF2-4A0BA481249D}" dt="2023-09-12T19:53:13.964" v="78" actId="478"/>
          <ac:spMkLst>
            <pc:docMk/>
            <pc:sldMk cId="2340253707" sldId="313"/>
            <ac:spMk id="7" creationId="{09690600-9296-98F1-27F4-502B66B58BC4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20T06:52:03.094" v="453" actId="255"/>
        <pc:sldMkLst>
          <pc:docMk/>
          <pc:sldMk cId="2982090597" sldId="314"/>
        </pc:sldMkLst>
        <pc:spChg chg="mod ord">
          <ac:chgData name="Stijn Willekens" userId="d5194a5c-344e-4095-a7bf-18bd1196d792" providerId="ADAL" clId="{411F2838-7FB7-2D4F-8AF2-4A0BA481249D}" dt="2023-09-12T19:54:52.410" v="99" actId="14100"/>
          <ac:spMkLst>
            <pc:docMk/>
            <pc:sldMk cId="2982090597" sldId="314"/>
            <ac:spMk id="2" creationId="{343CAFED-5F09-4B63-AEB4-A113463B3539}"/>
          </ac:spMkLst>
        </pc:spChg>
        <pc:spChg chg="mod ord">
          <ac:chgData name="Stijn Willekens" userId="d5194a5c-344e-4095-a7bf-18bd1196d792" providerId="ADAL" clId="{411F2838-7FB7-2D4F-8AF2-4A0BA481249D}" dt="2023-09-20T06:52:03.094" v="453" actId="255"/>
          <ac:spMkLst>
            <pc:docMk/>
            <pc:sldMk cId="2982090597" sldId="314"/>
            <ac:spMk id="3" creationId="{3AE15347-CF36-467B-9C2F-C0E350AEDEC7}"/>
          </ac:spMkLst>
        </pc:spChg>
        <pc:spChg chg="mod ord">
          <ac:chgData name="Stijn Willekens" userId="d5194a5c-344e-4095-a7bf-18bd1196d792" providerId="ADAL" clId="{411F2838-7FB7-2D4F-8AF2-4A0BA481249D}" dt="2023-09-12T19:54:45.520" v="98" actId="700"/>
          <ac:spMkLst>
            <pc:docMk/>
            <pc:sldMk cId="2982090597" sldId="314"/>
            <ac:spMk id="4" creationId="{8522EE5F-B1EE-474D-A813-6DF8D1649149}"/>
          </ac:spMkLst>
        </pc:spChg>
        <pc:spChg chg="mod ord">
          <ac:chgData name="Stijn Willekens" userId="d5194a5c-344e-4095-a7bf-18bd1196d792" providerId="ADAL" clId="{411F2838-7FB7-2D4F-8AF2-4A0BA481249D}" dt="2023-09-12T19:54:45.520" v="98" actId="700"/>
          <ac:spMkLst>
            <pc:docMk/>
            <pc:sldMk cId="2982090597" sldId="314"/>
            <ac:spMk id="5" creationId="{E28DC27D-CF7C-4708-9D30-688EFE35D0F0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12T19:54:12.262" v="91" actId="6549"/>
        <pc:sldMkLst>
          <pc:docMk/>
          <pc:sldMk cId="3128501377" sldId="315"/>
        </pc:sldMkLst>
        <pc:spChg chg="mod ord">
          <ac:chgData name="Stijn Willekens" userId="d5194a5c-344e-4095-a7bf-18bd1196d792" providerId="ADAL" clId="{411F2838-7FB7-2D4F-8AF2-4A0BA481249D}" dt="2023-09-12T19:54:12.262" v="91" actId="6549"/>
          <ac:spMkLst>
            <pc:docMk/>
            <pc:sldMk cId="3128501377" sldId="315"/>
            <ac:spMk id="2" creationId="{90758D2F-51F1-4303-8F02-1375AE17AD39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128501377" sldId="315"/>
            <ac:spMk id="3" creationId="{F78A9528-4B88-488E-89D5-CE31BD9B353C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128501377" sldId="315"/>
            <ac:spMk id="4" creationId="{C11E857D-1C38-4C40-9EDE-F1587D7FEC0F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128501377" sldId="315"/>
            <ac:spMk id="5" creationId="{F7F5B490-8E5F-490A-9701-6F3B7DE48C09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20T06:58:02.718" v="461" actId="1076"/>
        <pc:sldMkLst>
          <pc:docMk/>
          <pc:sldMk cId="3915919740" sldId="316"/>
        </pc:sldMkLst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915919740" sldId="316"/>
            <ac:spMk id="2" creationId="{343CAFED-5F09-4B63-AEB4-A113463B3539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915919740" sldId="316"/>
            <ac:spMk id="3" creationId="{3AE15347-CF36-467B-9C2F-C0E350AEDEC7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915919740" sldId="316"/>
            <ac:spMk id="4" creationId="{8522EE5F-B1EE-474D-A813-6DF8D1649149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3915919740" sldId="316"/>
            <ac:spMk id="5" creationId="{E28DC27D-CF7C-4708-9D30-688EFE35D0F0}"/>
          </ac:spMkLst>
        </pc:spChg>
        <pc:spChg chg="mod">
          <ac:chgData name="Stijn Willekens" userId="d5194a5c-344e-4095-a7bf-18bd1196d792" providerId="ADAL" clId="{411F2838-7FB7-2D4F-8AF2-4A0BA481249D}" dt="2023-09-20T06:58:02.718" v="461" actId="1076"/>
          <ac:spMkLst>
            <pc:docMk/>
            <pc:sldMk cId="3915919740" sldId="316"/>
            <ac:spMk id="6" creationId="{B457963D-4CC2-4244-985C-72E36BBFA8ED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20T07:51:20.564" v="548" actId="255"/>
        <pc:sldMkLst>
          <pc:docMk/>
          <pc:sldMk cId="2155684113" sldId="317"/>
        </pc:sldMkLst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155684113" sldId="317"/>
            <ac:spMk id="2" creationId="{88A02699-DDF1-4949-8AF7-175ECDF8647F}"/>
          </ac:spMkLst>
        </pc:spChg>
        <pc:spChg chg="mod ord">
          <ac:chgData name="Stijn Willekens" userId="d5194a5c-344e-4095-a7bf-18bd1196d792" providerId="ADAL" clId="{411F2838-7FB7-2D4F-8AF2-4A0BA481249D}" dt="2023-09-20T07:51:20.564" v="548" actId="255"/>
          <ac:spMkLst>
            <pc:docMk/>
            <pc:sldMk cId="2155684113" sldId="317"/>
            <ac:spMk id="3" creationId="{9D17BAE9-875F-4A17-BB66-D5FEB7DBDC1A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155684113" sldId="317"/>
            <ac:spMk id="4" creationId="{B9703E44-ADB4-4263-BC93-9FDC7DB0EA34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2155684113" sldId="317"/>
            <ac:spMk id="5" creationId="{607ED6D1-FC11-4200-A630-EAD4846B92A2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20T06:52:33.594" v="460" actId="20577"/>
        <pc:sldMkLst>
          <pc:docMk/>
          <pc:sldMk cId="791704168" sldId="318"/>
        </pc:sldMkLst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791704168" sldId="318"/>
            <ac:spMk id="2" creationId="{75B5784B-7DA7-40A5-9C9F-BD4EB8A94C44}"/>
          </ac:spMkLst>
        </pc:spChg>
        <pc:spChg chg="mod ord">
          <ac:chgData name="Stijn Willekens" userId="d5194a5c-344e-4095-a7bf-18bd1196d792" providerId="ADAL" clId="{411F2838-7FB7-2D4F-8AF2-4A0BA481249D}" dt="2023-09-20T06:52:33.594" v="460" actId="20577"/>
          <ac:spMkLst>
            <pc:docMk/>
            <pc:sldMk cId="791704168" sldId="318"/>
            <ac:spMk id="3" creationId="{F6D9F2AC-D625-4C51-BE82-178D0BE2AD27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791704168" sldId="318"/>
            <ac:spMk id="4" creationId="{1E45FBFF-110B-444A-9877-AD4195BC0511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791704168" sldId="318"/>
            <ac:spMk id="5" creationId="{D13C553E-5C5C-4404-9368-F7F6CE0989CA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20T07:26:05.316" v="530" actId="255"/>
        <pc:sldMkLst>
          <pc:docMk/>
          <pc:sldMk cId="1238688134" sldId="319"/>
        </pc:sldMkLst>
        <pc:spChg chg="mod ord">
          <ac:chgData name="Stijn Willekens" userId="d5194a5c-344e-4095-a7bf-18bd1196d792" providerId="ADAL" clId="{411F2838-7FB7-2D4F-8AF2-4A0BA481249D}" dt="2023-09-12T19:55:09.202" v="100" actId="14100"/>
          <ac:spMkLst>
            <pc:docMk/>
            <pc:sldMk cId="1238688134" sldId="319"/>
            <ac:spMk id="2" creationId="{D5059746-0F61-46E1-AEF0-992EEAB0269A}"/>
          </ac:spMkLst>
        </pc:spChg>
        <pc:spChg chg="mod ord">
          <ac:chgData name="Stijn Willekens" userId="d5194a5c-344e-4095-a7bf-18bd1196d792" providerId="ADAL" clId="{411F2838-7FB7-2D4F-8AF2-4A0BA481249D}" dt="2023-09-20T07:26:05.316" v="530" actId="255"/>
          <ac:spMkLst>
            <pc:docMk/>
            <pc:sldMk cId="1238688134" sldId="319"/>
            <ac:spMk id="3" creationId="{A479E659-4924-427A-9751-0D6CA9C7C4BE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238688134" sldId="319"/>
            <ac:spMk id="4" creationId="{A0832B6F-B944-4318-9785-B6A6B603E1DD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238688134" sldId="319"/>
            <ac:spMk id="5" creationId="{E53F70C2-A037-46C7-8D24-72F7042C4835}"/>
          </ac:spMkLst>
        </pc:spChg>
      </pc:sldChg>
      <pc:sldChg chg="addSp delSp modSp mod modClrScheme chgLayout">
        <pc:chgData name="Stijn Willekens" userId="d5194a5c-344e-4095-a7bf-18bd1196d792" providerId="ADAL" clId="{411F2838-7FB7-2D4F-8AF2-4A0BA481249D}" dt="2023-09-20T07:53:43.514" v="581" actId="255"/>
        <pc:sldMkLst>
          <pc:docMk/>
          <pc:sldMk cId="432657792" sldId="320"/>
        </pc:sldMkLst>
        <pc:spChg chg="del 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432657792" sldId="320"/>
            <ac:spMk id="2" creationId="{8820F20E-CF0B-E697-0863-37E8F4F0A170}"/>
          </ac:spMkLst>
        </pc:spChg>
        <pc:spChg chg="mod ord">
          <ac:chgData name="Stijn Willekens" userId="d5194a5c-344e-4095-a7bf-18bd1196d792" providerId="ADAL" clId="{411F2838-7FB7-2D4F-8AF2-4A0BA481249D}" dt="2023-09-20T07:53:43.514" v="581" actId="255"/>
          <ac:spMkLst>
            <pc:docMk/>
            <pc:sldMk cId="432657792" sldId="320"/>
            <ac:spMk id="3" creationId="{11E9FF1F-F034-4E1A-B258-8850565F9563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432657792" sldId="320"/>
            <ac:spMk id="4" creationId="{F80CF148-1D3D-41E6-A72A-DDBDEA2C262A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432657792" sldId="320"/>
            <ac:spMk id="5" creationId="{00B99633-5734-4D46-AFAA-8D0741136E4C}"/>
          </ac:spMkLst>
        </pc:spChg>
        <pc:spChg chg="add 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432657792" sldId="320"/>
            <ac:spMk id="7" creationId="{AB20496E-507C-DC20-9401-123E7EC1008F}"/>
          </ac:spMkLst>
        </pc:spChg>
        <pc:picChg chg="mod">
          <ac:chgData name="Stijn Willekens" userId="d5194a5c-344e-4095-a7bf-18bd1196d792" providerId="ADAL" clId="{411F2838-7FB7-2D4F-8AF2-4A0BA481249D}" dt="2023-09-12T19:55:19.091" v="101" actId="1076"/>
          <ac:picMkLst>
            <pc:docMk/>
            <pc:sldMk cId="432657792" sldId="320"/>
            <ac:picMk id="8" creationId="{2A537F07-C8FA-8FC0-DC96-920428261B25}"/>
          </ac:picMkLst>
        </pc:picChg>
      </pc:sldChg>
      <pc:sldChg chg="addSp delSp modSp mod modClrScheme chgLayout">
        <pc:chgData name="Stijn Willekens" userId="d5194a5c-344e-4095-a7bf-18bd1196d792" providerId="ADAL" clId="{411F2838-7FB7-2D4F-8AF2-4A0BA481249D}" dt="2023-09-20T07:54:06.959" v="594" actId="255"/>
        <pc:sldMkLst>
          <pc:docMk/>
          <pc:sldMk cId="1755597920" sldId="321"/>
        </pc:sldMkLst>
        <pc:spChg chg="del 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755597920" sldId="321"/>
            <ac:spMk id="2" creationId="{7056E493-4F6C-4DA4-3980-58B6A8A5245A}"/>
          </ac:spMkLst>
        </pc:spChg>
        <pc:spChg chg="mod ord">
          <ac:chgData name="Stijn Willekens" userId="d5194a5c-344e-4095-a7bf-18bd1196d792" providerId="ADAL" clId="{411F2838-7FB7-2D4F-8AF2-4A0BA481249D}" dt="2023-09-20T07:54:06.959" v="594" actId="255"/>
          <ac:spMkLst>
            <pc:docMk/>
            <pc:sldMk cId="1755597920" sldId="321"/>
            <ac:spMk id="3" creationId="{11E9FF1F-F034-4E1A-B258-8850565F9563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755597920" sldId="321"/>
            <ac:spMk id="4" creationId="{F80CF148-1D3D-41E6-A72A-DDBDEA2C262A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755597920" sldId="321"/>
            <ac:spMk id="5" creationId="{00B99633-5734-4D46-AFAA-8D0741136E4C}"/>
          </ac:spMkLst>
        </pc:spChg>
        <pc:spChg chg="add 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755597920" sldId="321"/>
            <ac:spMk id="6" creationId="{52ACA187-1389-85CA-BD87-D416D34EB472}"/>
          </ac:spMkLst>
        </pc:spChg>
      </pc:sldChg>
      <pc:sldChg chg="modSp mod modClrScheme chgLayout">
        <pc:chgData name="Stijn Willekens" userId="d5194a5c-344e-4095-a7bf-18bd1196d792" providerId="ADAL" clId="{411F2838-7FB7-2D4F-8AF2-4A0BA481249D}" dt="2023-09-12T19:48:01.060" v="46" actId="700"/>
        <pc:sldMkLst>
          <pc:docMk/>
          <pc:sldMk cId="1918036649" sldId="322"/>
        </pc:sldMkLst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918036649" sldId="322"/>
            <ac:spMk id="2" creationId="{0C7A26C4-5024-449A-ABE6-31239765634C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918036649" sldId="322"/>
            <ac:spMk id="3" creationId="{90063126-D857-42D2-B3BD-0339AD507B3F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918036649" sldId="322"/>
            <ac:spMk id="4" creationId="{EFFD205B-7520-4847-939C-F4E8F4C6C27F}"/>
          </ac:spMkLst>
        </pc:spChg>
        <pc:spChg chg="mod ord">
          <ac:chgData name="Stijn Willekens" userId="d5194a5c-344e-4095-a7bf-18bd1196d792" providerId="ADAL" clId="{411F2838-7FB7-2D4F-8AF2-4A0BA481249D}" dt="2023-09-12T19:48:01.060" v="46" actId="700"/>
          <ac:spMkLst>
            <pc:docMk/>
            <pc:sldMk cId="1918036649" sldId="322"/>
            <ac:spMk id="5" creationId="{2F9B82D4-1D82-4E98-8FEA-C8A9FFA28D74}"/>
          </ac:spMkLst>
        </pc:spChg>
      </pc:sldChg>
      <pc:sldChg chg="addSp delSp modSp mod modClrScheme chgLayout">
        <pc:chgData name="Stijn Willekens" userId="d5194a5c-344e-4095-a7bf-18bd1196d792" providerId="ADAL" clId="{411F2838-7FB7-2D4F-8AF2-4A0BA481249D}" dt="2023-09-20T07:54:59.901" v="600" actId="207"/>
        <pc:sldMkLst>
          <pc:docMk/>
          <pc:sldMk cId="3260502042" sldId="324"/>
        </pc:sldMkLst>
        <pc:spChg chg="del mod ord">
          <ac:chgData name="Stijn Willekens" userId="d5194a5c-344e-4095-a7bf-18bd1196d792" providerId="ADAL" clId="{411F2838-7FB7-2D4F-8AF2-4A0BA481249D}" dt="2023-09-12T19:47:45.088" v="44" actId="700"/>
          <ac:spMkLst>
            <pc:docMk/>
            <pc:sldMk cId="3260502042" sldId="324"/>
            <ac:spMk id="2" creationId="{ACCD349A-F904-E3C5-7698-FF4DE942288F}"/>
          </ac:spMkLst>
        </pc:spChg>
        <pc:spChg chg="mod ord">
          <ac:chgData name="Stijn Willekens" userId="d5194a5c-344e-4095-a7bf-18bd1196d792" providerId="ADAL" clId="{411F2838-7FB7-2D4F-8AF2-4A0BA481249D}" dt="2023-09-20T07:54:59.901" v="600" actId="207"/>
          <ac:spMkLst>
            <pc:docMk/>
            <pc:sldMk cId="3260502042" sldId="324"/>
            <ac:spMk id="3" creationId="{00000000-0000-0000-0000-000000000000}"/>
          </ac:spMkLst>
        </pc:spChg>
        <pc:spChg chg="mod ord">
          <ac:chgData name="Stijn Willekens" userId="d5194a5c-344e-4095-a7bf-18bd1196d792" providerId="ADAL" clId="{411F2838-7FB7-2D4F-8AF2-4A0BA481249D}" dt="2023-09-12T19:47:51.150" v="45" actId="700"/>
          <ac:spMkLst>
            <pc:docMk/>
            <pc:sldMk cId="3260502042" sldId="324"/>
            <ac:spMk id="4" creationId="{00000000-0000-0000-0000-000000000000}"/>
          </ac:spMkLst>
        </pc:spChg>
        <pc:spChg chg="add del mod ord">
          <ac:chgData name="Stijn Willekens" userId="d5194a5c-344e-4095-a7bf-18bd1196d792" providerId="ADAL" clId="{411F2838-7FB7-2D4F-8AF2-4A0BA481249D}" dt="2023-09-12T19:47:51.150" v="45" actId="700"/>
          <ac:spMkLst>
            <pc:docMk/>
            <pc:sldMk cId="3260502042" sldId="324"/>
            <ac:spMk id="5" creationId="{255A8239-36F3-B937-C094-2FF7B682B383}"/>
          </ac:spMkLst>
        </pc:spChg>
        <pc:spChg chg="add del mod ord">
          <ac:chgData name="Stijn Willekens" userId="d5194a5c-344e-4095-a7bf-18bd1196d792" providerId="ADAL" clId="{411F2838-7FB7-2D4F-8AF2-4A0BA481249D}" dt="2023-09-20T07:54:51.104" v="599" actId="478"/>
          <ac:spMkLst>
            <pc:docMk/>
            <pc:sldMk cId="3260502042" sldId="324"/>
            <ac:spMk id="6" creationId="{32866F57-364A-B5BC-74F4-39A257FF70DC}"/>
          </ac:spMkLst>
        </pc:spChg>
        <pc:spChg chg="add mod ord">
          <ac:chgData name="Stijn Willekens" userId="d5194a5c-344e-4095-a7bf-18bd1196d792" providerId="ADAL" clId="{411F2838-7FB7-2D4F-8AF2-4A0BA481249D}" dt="2023-09-12T19:47:51.150" v="45" actId="700"/>
          <ac:spMkLst>
            <pc:docMk/>
            <pc:sldMk cId="3260502042" sldId="324"/>
            <ac:spMk id="7" creationId="{1D4D7F1C-8800-C718-064A-40614204F75B}"/>
          </ac:spMkLst>
        </pc:spChg>
      </pc:sldChg>
      <pc:sldChg chg="modSp mod">
        <pc:chgData name="Stijn Willekens" userId="d5194a5c-344e-4095-a7bf-18bd1196d792" providerId="ADAL" clId="{411F2838-7FB7-2D4F-8AF2-4A0BA481249D}" dt="2023-09-20T07:17:16.410" v="494" actId="255"/>
        <pc:sldMkLst>
          <pc:docMk/>
          <pc:sldMk cId="132352695" sldId="326"/>
        </pc:sldMkLst>
        <pc:spChg chg="mod">
          <ac:chgData name="Stijn Willekens" userId="d5194a5c-344e-4095-a7bf-18bd1196d792" providerId="ADAL" clId="{411F2838-7FB7-2D4F-8AF2-4A0BA481249D}" dt="2023-09-20T07:17:16.410" v="494" actId="255"/>
          <ac:spMkLst>
            <pc:docMk/>
            <pc:sldMk cId="132352695" sldId="326"/>
            <ac:spMk id="3" creationId="{F6D9F2AC-D625-4C51-BE82-178D0BE2AD27}"/>
          </ac:spMkLst>
        </pc:spChg>
        <pc:spChg chg="mod">
          <ac:chgData name="Stijn Willekens" userId="d5194a5c-344e-4095-a7bf-18bd1196d792" providerId="ADAL" clId="{411F2838-7FB7-2D4F-8AF2-4A0BA481249D}" dt="2023-09-20T07:15:43.206" v="479" actId="6549"/>
          <ac:spMkLst>
            <pc:docMk/>
            <pc:sldMk cId="132352695" sldId="326"/>
            <ac:spMk id="6" creationId="{E0B3E8CE-B8FF-4E8E-9ADC-0576778F304D}"/>
          </ac:spMkLst>
        </pc:spChg>
      </pc:sldChg>
      <pc:sldChg chg="modSp add mod">
        <pc:chgData name="Stijn Willekens" userId="d5194a5c-344e-4095-a7bf-18bd1196d792" providerId="ADAL" clId="{411F2838-7FB7-2D4F-8AF2-4A0BA481249D}" dt="2023-09-20T07:17:55.453" v="514" actId="255"/>
        <pc:sldMkLst>
          <pc:docMk/>
          <pc:sldMk cId="2104316861" sldId="327"/>
        </pc:sldMkLst>
        <pc:spChg chg="mod">
          <ac:chgData name="Stijn Willekens" userId="d5194a5c-344e-4095-a7bf-18bd1196d792" providerId="ADAL" clId="{411F2838-7FB7-2D4F-8AF2-4A0BA481249D}" dt="2023-09-20T06:29:50.478" v="403" actId="948"/>
          <ac:spMkLst>
            <pc:docMk/>
            <pc:sldMk cId="2104316861" sldId="327"/>
            <ac:spMk id="2" creationId="{75B5784B-7DA7-40A5-9C9F-BD4EB8A94C44}"/>
          </ac:spMkLst>
        </pc:spChg>
        <pc:spChg chg="mod">
          <ac:chgData name="Stijn Willekens" userId="d5194a5c-344e-4095-a7bf-18bd1196d792" providerId="ADAL" clId="{411F2838-7FB7-2D4F-8AF2-4A0BA481249D}" dt="2023-09-20T07:17:55.453" v="514" actId="255"/>
          <ac:spMkLst>
            <pc:docMk/>
            <pc:sldMk cId="2104316861" sldId="327"/>
            <ac:spMk id="3" creationId="{F6D9F2AC-D625-4C51-BE82-178D0BE2AD27}"/>
          </ac:spMkLst>
        </pc:spChg>
        <pc:spChg chg="mod">
          <ac:chgData name="Stijn Willekens" userId="d5194a5c-344e-4095-a7bf-18bd1196d792" providerId="ADAL" clId="{411F2838-7FB7-2D4F-8AF2-4A0BA481249D}" dt="2023-09-20T06:31:46.349" v="437" actId="108"/>
          <ac:spMkLst>
            <pc:docMk/>
            <pc:sldMk cId="2104316861" sldId="327"/>
            <ac:spMk id="6" creationId="{E0B3E8CE-B8FF-4E8E-9ADC-0576778F304D}"/>
          </ac:spMkLst>
        </pc:spChg>
      </pc:sldChg>
      <pc:sldChg chg="delSp modSp add mod ord">
        <pc:chgData name="Stijn Willekens" userId="d5194a5c-344e-4095-a7bf-18bd1196d792" providerId="ADAL" clId="{411F2838-7FB7-2D4F-8AF2-4A0BA481249D}" dt="2023-09-20T06:33:03.188" v="450" actId="113"/>
        <pc:sldMkLst>
          <pc:docMk/>
          <pc:sldMk cId="2990886017" sldId="328"/>
        </pc:sldMkLst>
        <pc:spChg chg="mod">
          <ac:chgData name="Stijn Willekens" userId="d5194a5c-344e-4095-a7bf-18bd1196d792" providerId="ADAL" clId="{411F2838-7FB7-2D4F-8AF2-4A0BA481249D}" dt="2023-09-20T06:33:03.188" v="450" actId="113"/>
          <ac:spMkLst>
            <pc:docMk/>
            <pc:sldMk cId="2990886017" sldId="328"/>
            <ac:spMk id="2" creationId="{75B5784B-7DA7-40A5-9C9F-BD4EB8A94C44}"/>
          </ac:spMkLst>
        </pc:spChg>
        <pc:spChg chg="del">
          <ac:chgData name="Stijn Willekens" userId="d5194a5c-344e-4095-a7bf-18bd1196d792" providerId="ADAL" clId="{411F2838-7FB7-2D4F-8AF2-4A0BA481249D}" dt="2023-09-19T15:08:32.815" v="109" actId="478"/>
          <ac:spMkLst>
            <pc:docMk/>
            <pc:sldMk cId="2990886017" sldId="328"/>
            <ac:spMk id="6" creationId="{E0B3E8CE-B8FF-4E8E-9ADC-0576778F304D}"/>
          </ac:spMkLst>
        </pc:spChg>
      </pc:sldChg>
      <pc:sldChg chg="addSp delSp modSp add mod">
        <pc:chgData name="Stijn Willekens" userId="d5194a5c-344e-4095-a7bf-18bd1196d792" providerId="ADAL" clId="{411F2838-7FB7-2D4F-8AF2-4A0BA481249D}" dt="2023-09-20T08:22:32.547" v="734" actId="14"/>
        <pc:sldMkLst>
          <pc:docMk/>
          <pc:sldMk cId="119272875" sldId="329"/>
        </pc:sldMkLst>
        <pc:spChg chg="mod">
          <ac:chgData name="Stijn Willekens" userId="d5194a5c-344e-4095-a7bf-18bd1196d792" providerId="ADAL" clId="{411F2838-7FB7-2D4F-8AF2-4A0BA481249D}" dt="2023-09-20T08:22:32.547" v="734" actId="14"/>
          <ac:spMkLst>
            <pc:docMk/>
            <pc:sldMk cId="119272875" sldId="329"/>
            <ac:spMk id="2" creationId="{D5059746-0F61-46E1-AEF0-992EEAB0269A}"/>
          </ac:spMkLst>
        </pc:spChg>
        <pc:spChg chg="mod">
          <ac:chgData name="Stijn Willekens" userId="d5194a5c-344e-4095-a7bf-18bd1196d792" providerId="ADAL" clId="{411F2838-7FB7-2D4F-8AF2-4A0BA481249D}" dt="2023-09-20T08:21:47.016" v="732" actId="6549"/>
          <ac:spMkLst>
            <pc:docMk/>
            <pc:sldMk cId="119272875" sldId="329"/>
            <ac:spMk id="3" creationId="{A479E659-4924-427A-9751-0D6CA9C7C4BE}"/>
          </ac:spMkLst>
        </pc:spChg>
        <pc:spChg chg="mod">
          <ac:chgData name="Stijn Willekens" userId="d5194a5c-344e-4095-a7bf-18bd1196d792" providerId="ADAL" clId="{411F2838-7FB7-2D4F-8AF2-4A0BA481249D}" dt="2023-09-20T08:22:18.285" v="733" actId="1076"/>
          <ac:spMkLst>
            <pc:docMk/>
            <pc:sldMk cId="119272875" sldId="329"/>
            <ac:spMk id="8" creationId="{E167F9A1-7520-457C-932B-C58B53F09522}"/>
          </ac:spMkLst>
        </pc:spChg>
        <pc:picChg chg="add mod">
          <ac:chgData name="Stijn Willekens" userId="d5194a5c-344e-4095-a7bf-18bd1196d792" providerId="ADAL" clId="{411F2838-7FB7-2D4F-8AF2-4A0BA481249D}" dt="2023-09-20T08:11:44.175" v="701" actId="1076"/>
          <ac:picMkLst>
            <pc:docMk/>
            <pc:sldMk cId="119272875" sldId="329"/>
            <ac:picMk id="6" creationId="{3A3454D8-9AEB-EF42-B72B-233CAF8844B2}"/>
          </ac:picMkLst>
        </pc:picChg>
        <pc:picChg chg="del">
          <ac:chgData name="Stijn Willekens" userId="d5194a5c-344e-4095-a7bf-18bd1196d792" providerId="ADAL" clId="{411F2838-7FB7-2D4F-8AF2-4A0BA481249D}" dt="2023-09-20T08:07:07.876" v="609" actId="478"/>
          <ac:picMkLst>
            <pc:docMk/>
            <pc:sldMk cId="119272875" sldId="329"/>
            <ac:picMk id="7" creationId="{34480E63-E8EF-4CAF-9DA5-C7A8DF76CF5B}"/>
          </ac:picMkLst>
        </pc:picChg>
      </pc:sldChg>
      <pc:sldMasterChg chg="delSldLayout">
        <pc:chgData name="Stijn Willekens" userId="d5194a5c-344e-4095-a7bf-18bd1196d792" providerId="ADAL" clId="{411F2838-7FB7-2D4F-8AF2-4A0BA481249D}" dt="2023-09-12T19:45:55.328" v="39" actId="2696"/>
        <pc:sldMasterMkLst>
          <pc:docMk/>
          <pc:sldMasterMk cId="3873307622" sldId="2147483716"/>
        </pc:sldMasterMkLst>
        <pc:sldLayoutChg chg="del">
          <pc:chgData name="Stijn Willekens" userId="d5194a5c-344e-4095-a7bf-18bd1196d792" providerId="ADAL" clId="{411F2838-7FB7-2D4F-8AF2-4A0BA481249D}" dt="2023-09-12T19:45:55.291" v="31" actId="2696"/>
          <pc:sldLayoutMkLst>
            <pc:docMk/>
            <pc:sldMasterMk cId="3873307622" sldId="2147483716"/>
            <pc:sldLayoutMk cId="1252618145" sldId="2147483649"/>
          </pc:sldLayoutMkLst>
        </pc:sldLayoutChg>
        <pc:sldLayoutChg chg="del">
          <pc:chgData name="Stijn Willekens" userId="d5194a5c-344e-4095-a7bf-18bd1196d792" providerId="ADAL" clId="{411F2838-7FB7-2D4F-8AF2-4A0BA481249D}" dt="2023-09-12T19:45:55.241" v="20" actId="2696"/>
          <pc:sldLayoutMkLst>
            <pc:docMk/>
            <pc:sldMasterMk cId="3873307622" sldId="2147483716"/>
            <pc:sldLayoutMk cId="2844792462" sldId="2147483655"/>
          </pc:sldLayoutMkLst>
        </pc:sldLayoutChg>
        <pc:sldLayoutChg chg="del">
          <pc:chgData name="Stijn Willekens" userId="d5194a5c-344e-4095-a7bf-18bd1196d792" providerId="ADAL" clId="{411F2838-7FB7-2D4F-8AF2-4A0BA481249D}" dt="2023-09-12T19:45:55.195" v="10" actId="2696"/>
          <pc:sldLayoutMkLst>
            <pc:docMk/>
            <pc:sldMasterMk cId="3873307622" sldId="2147483716"/>
            <pc:sldLayoutMk cId="3252390346" sldId="2147483660"/>
          </pc:sldLayoutMkLst>
        </pc:sldLayoutChg>
        <pc:sldLayoutChg chg="del">
          <pc:chgData name="Stijn Willekens" userId="d5194a5c-344e-4095-a7bf-18bd1196d792" providerId="ADAL" clId="{411F2838-7FB7-2D4F-8AF2-4A0BA481249D}" dt="2023-09-12T19:45:55.209" v="13" actId="2696"/>
          <pc:sldLayoutMkLst>
            <pc:docMk/>
            <pc:sldMasterMk cId="3873307622" sldId="2147483716"/>
            <pc:sldLayoutMk cId="1573168442" sldId="2147483674"/>
          </pc:sldLayoutMkLst>
        </pc:sldLayoutChg>
        <pc:sldLayoutChg chg="del">
          <pc:chgData name="Stijn Willekens" userId="d5194a5c-344e-4095-a7bf-18bd1196d792" providerId="ADAL" clId="{411F2838-7FB7-2D4F-8AF2-4A0BA481249D}" dt="2023-09-12T19:45:55.282" v="29" actId="2696"/>
          <pc:sldLayoutMkLst>
            <pc:docMk/>
            <pc:sldMasterMk cId="3873307622" sldId="2147483716"/>
            <pc:sldLayoutMk cId="632327545" sldId="2147483675"/>
          </pc:sldLayoutMkLst>
        </pc:sldLayoutChg>
        <pc:sldLayoutChg chg="del">
          <pc:chgData name="Stijn Willekens" userId="d5194a5c-344e-4095-a7bf-18bd1196d792" providerId="ADAL" clId="{411F2838-7FB7-2D4F-8AF2-4A0BA481249D}" dt="2023-09-12T19:45:55.185" v="8" actId="2696"/>
          <pc:sldLayoutMkLst>
            <pc:docMk/>
            <pc:sldMasterMk cId="3873307622" sldId="2147483716"/>
            <pc:sldLayoutMk cId="643766876" sldId="2147483676"/>
          </pc:sldLayoutMkLst>
        </pc:sldLayoutChg>
        <pc:sldLayoutChg chg="del">
          <pc:chgData name="Stijn Willekens" userId="d5194a5c-344e-4095-a7bf-18bd1196d792" providerId="ADAL" clId="{411F2838-7FB7-2D4F-8AF2-4A0BA481249D}" dt="2023-09-12T19:45:55.223" v="16" actId="2696"/>
          <pc:sldLayoutMkLst>
            <pc:docMk/>
            <pc:sldMasterMk cId="3873307622" sldId="2147483716"/>
            <pc:sldLayoutMk cId="466435146" sldId="2147483677"/>
          </pc:sldLayoutMkLst>
        </pc:sldLayoutChg>
        <pc:sldLayoutChg chg="del">
          <pc:chgData name="Stijn Willekens" userId="d5194a5c-344e-4095-a7bf-18bd1196d792" providerId="ADAL" clId="{411F2838-7FB7-2D4F-8AF2-4A0BA481249D}" dt="2023-09-12T19:45:55.315" v="36" actId="2696"/>
          <pc:sldLayoutMkLst>
            <pc:docMk/>
            <pc:sldMasterMk cId="3873307622" sldId="2147483716"/>
            <pc:sldLayoutMk cId="3205373373" sldId="2147483682"/>
          </pc:sldLayoutMkLst>
        </pc:sldLayoutChg>
        <pc:sldLayoutChg chg="del">
          <pc:chgData name="Stijn Willekens" userId="d5194a5c-344e-4095-a7bf-18bd1196d792" providerId="ADAL" clId="{411F2838-7FB7-2D4F-8AF2-4A0BA481249D}" dt="2023-09-12T19:45:55.232" v="18" actId="2696"/>
          <pc:sldLayoutMkLst>
            <pc:docMk/>
            <pc:sldMasterMk cId="3873307622" sldId="2147483716"/>
            <pc:sldLayoutMk cId="3482471805" sldId="2147483683"/>
          </pc:sldLayoutMkLst>
        </pc:sldLayoutChg>
        <pc:sldLayoutChg chg="del">
          <pc:chgData name="Stijn Willekens" userId="d5194a5c-344e-4095-a7bf-18bd1196d792" providerId="ADAL" clId="{411F2838-7FB7-2D4F-8AF2-4A0BA481249D}" dt="2023-09-12T19:45:55.263" v="25" actId="2696"/>
          <pc:sldLayoutMkLst>
            <pc:docMk/>
            <pc:sldMasterMk cId="3873307622" sldId="2147483716"/>
            <pc:sldLayoutMk cId="3967330364" sldId="2147483684"/>
          </pc:sldLayoutMkLst>
        </pc:sldLayoutChg>
        <pc:sldLayoutChg chg="del">
          <pc:chgData name="Stijn Willekens" userId="d5194a5c-344e-4095-a7bf-18bd1196d792" providerId="ADAL" clId="{411F2838-7FB7-2D4F-8AF2-4A0BA481249D}" dt="2023-09-12T19:45:55.237" v="19" actId="2696"/>
          <pc:sldLayoutMkLst>
            <pc:docMk/>
            <pc:sldMasterMk cId="3873307622" sldId="2147483716"/>
            <pc:sldLayoutMk cId="4175229306" sldId="2147483685"/>
          </pc:sldLayoutMkLst>
        </pc:sldLayoutChg>
        <pc:sldLayoutChg chg="del">
          <pc:chgData name="Stijn Willekens" userId="d5194a5c-344e-4095-a7bf-18bd1196d792" providerId="ADAL" clId="{411F2838-7FB7-2D4F-8AF2-4A0BA481249D}" dt="2023-09-12T19:45:55.319" v="37" actId="2696"/>
          <pc:sldLayoutMkLst>
            <pc:docMk/>
            <pc:sldMasterMk cId="3873307622" sldId="2147483716"/>
            <pc:sldLayoutMk cId="2400275630" sldId="2147483686"/>
          </pc:sldLayoutMkLst>
        </pc:sldLayoutChg>
        <pc:sldLayoutChg chg="del">
          <pc:chgData name="Stijn Willekens" userId="d5194a5c-344e-4095-a7bf-18bd1196d792" providerId="ADAL" clId="{411F2838-7FB7-2D4F-8AF2-4A0BA481249D}" dt="2023-09-12T19:45:55.328" v="39" actId="2696"/>
          <pc:sldLayoutMkLst>
            <pc:docMk/>
            <pc:sldMasterMk cId="3873307622" sldId="2147483716"/>
            <pc:sldLayoutMk cId="2840582874" sldId="2147483691"/>
          </pc:sldLayoutMkLst>
        </pc:sldLayoutChg>
        <pc:sldLayoutChg chg="del">
          <pc:chgData name="Stijn Willekens" userId="d5194a5c-344e-4095-a7bf-18bd1196d792" providerId="ADAL" clId="{411F2838-7FB7-2D4F-8AF2-4A0BA481249D}" dt="2023-09-12T19:45:55.227" v="17" actId="2696"/>
          <pc:sldLayoutMkLst>
            <pc:docMk/>
            <pc:sldMasterMk cId="3873307622" sldId="2147483716"/>
            <pc:sldLayoutMk cId="4196327657" sldId="2147483692"/>
          </pc:sldLayoutMkLst>
        </pc:sldLayoutChg>
        <pc:sldLayoutChg chg="del">
          <pc:chgData name="Stijn Willekens" userId="d5194a5c-344e-4095-a7bf-18bd1196d792" providerId="ADAL" clId="{411F2838-7FB7-2D4F-8AF2-4A0BA481249D}" dt="2023-09-12T19:45:55.268" v="26" actId="2696"/>
          <pc:sldLayoutMkLst>
            <pc:docMk/>
            <pc:sldMasterMk cId="3873307622" sldId="2147483716"/>
            <pc:sldLayoutMk cId="2232975084" sldId="2147483695"/>
          </pc:sldLayoutMkLst>
        </pc:sldLayoutChg>
        <pc:sldLayoutChg chg="del">
          <pc:chgData name="Stijn Willekens" userId="d5194a5c-344e-4095-a7bf-18bd1196d792" providerId="ADAL" clId="{411F2838-7FB7-2D4F-8AF2-4A0BA481249D}" dt="2023-09-12T19:45:55.259" v="24" actId="2696"/>
          <pc:sldLayoutMkLst>
            <pc:docMk/>
            <pc:sldMasterMk cId="3873307622" sldId="2147483716"/>
            <pc:sldLayoutMk cId="87452871" sldId="2147483696"/>
          </pc:sldLayoutMkLst>
        </pc:sldLayoutChg>
        <pc:sldLayoutChg chg="del">
          <pc:chgData name="Stijn Willekens" userId="d5194a5c-344e-4095-a7bf-18bd1196d792" providerId="ADAL" clId="{411F2838-7FB7-2D4F-8AF2-4A0BA481249D}" dt="2023-09-12T19:45:55.214" v="14" actId="2696"/>
          <pc:sldLayoutMkLst>
            <pc:docMk/>
            <pc:sldMasterMk cId="3873307622" sldId="2147483716"/>
            <pc:sldLayoutMk cId="485647241" sldId="2147483697"/>
          </pc:sldLayoutMkLst>
        </pc:sldLayoutChg>
        <pc:sldLayoutChg chg="del">
          <pc:chgData name="Stijn Willekens" userId="d5194a5c-344e-4095-a7bf-18bd1196d792" providerId="ADAL" clId="{411F2838-7FB7-2D4F-8AF2-4A0BA481249D}" dt="2023-09-12T19:45:55.311" v="35" actId="2696"/>
          <pc:sldLayoutMkLst>
            <pc:docMk/>
            <pc:sldMasterMk cId="3873307622" sldId="2147483716"/>
            <pc:sldLayoutMk cId="1033257719" sldId="2147483699"/>
          </pc:sldLayoutMkLst>
        </pc:sldLayoutChg>
        <pc:sldLayoutChg chg="del">
          <pc:chgData name="Stijn Willekens" userId="d5194a5c-344e-4095-a7bf-18bd1196d792" providerId="ADAL" clId="{411F2838-7FB7-2D4F-8AF2-4A0BA481249D}" dt="2023-09-12T19:45:55.277" v="28" actId="2696"/>
          <pc:sldLayoutMkLst>
            <pc:docMk/>
            <pc:sldMasterMk cId="3873307622" sldId="2147483716"/>
            <pc:sldLayoutMk cId="1905576811" sldId="2147483700"/>
          </pc:sldLayoutMkLst>
        </pc:sldLayoutChg>
        <pc:sldLayoutChg chg="del">
          <pc:chgData name="Stijn Willekens" userId="d5194a5c-344e-4095-a7bf-18bd1196d792" providerId="ADAL" clId="{411F2838-7FB7-2D4F-8AF2-4A0BA481249D}" dt="2023-09-12T19:45:55.205" v="12" actId="2696"/>
          <pc:sldLayoutMkLst>
            <pc:docMk/>
            <pc:sldMasterMk cId="3873307622" sldId="2147483716"/>
            <pc:sldLayoutMk cId="969574453" sldId="2147483701"/>
          </pc:sldLayoutMkLst>
        </pc:sldLayoutChg>
        <pc:sldLayoutChg chg="del">
          <pc:chgData name="Stijn Willekens" userId="d5194a5c-344e-4095-a7bf-18bd1196d792" providerId="ADAL" clId="{411F2838-7FB7-2D4F-8AF2-4A0BA481249D}" dt="2023-09-12T19:45:55.306" v="34" actId="2696"/>
          <pc:sldLayoutMkLst>
            <pc:docMk/>
            <pc:sldMasterMk cId="3873307622" sldId="2147483716"/>
            <pc:sldLayoutMk cId="753523454" sldId="2147483702"/>
          </pc:sldLayoutMkLst>
        </pc:sldLayoutChg>
        <pc:sldLayoutChg chg="del">
          <pc:chgData name="Stijn Willekens" userId="d5194a5c-344e-4095-a7bf-18bd1196d792" providerId="ADAL" clId="{411F2838-7FB7-2D4F-8AF2-4A0BA481249D}" dt="2023-09-12T19:45:55.273" v="27" actId="2696"/>
          <pc:sldLayoutMkLst>
            <pc:docMk/>
            <pc:sldMasterMk cId="3873307622" sldId="2147483716"/>
            <pc:sldLayoutMk cId="4210239832" sldId="2147483703"/>
          </pc:sldLayoutMkLst>
        </pc:sldLayoutChg>
        <pc:sldLayoutChg chg="del">
          <pc:chgData name="Stijn Willekens" userId="d5194a5c-344e-4095-a7bf-18bd1196d792" providerId="ADAL" clId="{411F2838-7FB7-2D4F-8AF2-4A0BA481249D}" dt="2023-09-12T19:45:55.324" v="38" actId="2696"/>
          <pc:sldLayoutMkLst>
            <pc:docMk/>
            <pc:sldMasterMk cId="3873307622" sldId="2147483716"/>
            <pc:sldLayoutMk cId="1713916852" sldId="2147483705"/>
          </pc:sldLayoutMkLst>
        </pc:sldLayoutChg>
        <pc:sldLayoutChg chg="del">
          <pc:chgData name="Stijn Willekens" userId="d5194a5c-344e-4095-a7bf-18bd1196d792" providerId="ADAL" clId="{411F2838-7FB7-2D4F-8AF2-4A0BA481249D}" dt="2023-09-12T19:45:55.296" v="32" actId="2696"/>
          <pc:sldLayoutMkLst>
            <pc:docMk/>
            <pc:sldMasterMk cId="3873307622" sldId="2147483716"/>
            <pc:sldLayoutMk cId="322140472" sldId="2147483706"/>
          </pc:sldLayoutMkLst>
        </pc:sldLayoutChg>
        <pc:sldLayoutChg chg="del">
          <pc:chgData name="Stijn Willekens" userId="d5194a5c-344e-4095-a7bf-18bd1196d792" providerId="ADAL" clId="{411F2838-7FB7-2D4F-8AF2-4A0BA481249D}" dt="2023-09-12T19:45:55.254" v="23" actId="2696"/>
          <pc:sldLayoutMkLst>
            <pc:docMk/>
            <pc:sldMasterMk cId="3873307622" sldId="2147483716"/>
            <pc:sldLayoutMk cId="351990261" sldId="2147483707"/>
          </pc:sldLayoutMkLst>
        </pc:sldLayoutChg>
        <pc:sldLayoutChg chg="del">
          <pc:chgData name="Stijn Willekens" userId="d5194a5c-344e-4095-a7bf-18bd1196d792" providerId="ADAL" clId="{411F2838-7FB7-2D4F-8AF2-4A0BA481249D}" dt="2023-09-12T19:45:55.190" v="9" actId="2696"/>
          <pc:sldLayoutMkLst>
            <pc:docMk/>
            <pc:sldMasterMk cId="3873307622" sldId="2147483716"/>
            <pc:sldLayoutMk cId="3945661821" sldId="2147483708"/>
          </pc:sldLayoutMkLst>
        </pc:sldLayoutChg>
        <pc:sldLayoutChg chg="del">
          <pc:chgData name="Stijn Willekens" userId="d5194a5c-344e-4095-a7bf-18bd1196d792" providerId="ADAL" clId="{411F2838-7FB7-2D4F-8AF2-4A0BA481249D}" dt="2023-09-12T19:45:55.287" v="30" actId="2696"/>
          <pc:sldLayoutMkLst>
            <pc:docMk/>
            <pc:sldMasterMk cId="3873307622" sldId="2147483716"/>
            <pc:sldLayoutMk cId="3884452579" sldId="2147483709"/>
          </pc:sldLayoutMkLst>
        </pc:sldLayoutChg>
        <pc:sldLayoutChg chg="del">
          <pc:chgData name="Stijn Willekens" userId="d5194a5c-344e-4095-a7bf-18bd1196d792" providerId="ADAL" clId="{411F2838-7FB7-2D4F-8AF2-4A0BA481249D}" dt="2023-09-12T19:45:55.245" v="21" actId="2696"/>
          <pc:sldLayoutMkLst>
            <pc:docMk/>
            <pc:sldMasterMk cId="3873307622" sldId="2147483716"/>
            <pc:sldLayoutMk cId="1728103474" sldId="2147483711"/>
          </pc:sldLayoutMkLst>
        </pc:sldLayoutChg>
        <pc:sldLayoutChg chg="del">
          <pc:chgData name="Stijn Willekens" userId="d5194a5c-344e-4095-a7bf-18bd1196d792" providerId="ADAL" clId="{411F2838-7FB7-2D4F-8AF2-4A0BA481249D}" dt="2023-09-12T19:45:55.218" v="15" actId="2696"/>
          <pc:sldLayoutMkLst>
            <pc:docMk/>
            <pc:sldMasterMk cId="3873307622" sldId="2147483716"/>
            <pc:sldLayoutMk cId="1177243366" sldId="2147483712"/>
          </pc:sldLayoutMkLst>
        </pc:sldLayoutChg>
        <pc:sldLayoutChg chg="del">
          <pc:chgData name="Stijn Willekens" userId="d5194a5c-344e-4095-a7bf-18bd1196d792" providerId="ADAL" clId="{411F2838-7FB7-2D4F-8AF2-4A0BA481249D}" dt="2023-09-12T19:45:55.301" v="33" actId="2696"/>
          <pc:sldLayoutMkLst>
            <pc:docMk/>
            <pc:sldMasterMk cId="3873307622" sldId="2147483716"/>
            <pc:sldLayoutMk cId="1608877129" sldId="2147483713"/>
          </pc:sldLayoutMkLst>
        </pc:sldLayoutChg>
        <pc:sldLayoutChg chg="del">
          <pc:chgData name="Stijn Willekens" userId="d5194a5c-344e-4095-a7bf-18bd1196d792" providerId="ADAL" clId="{411F2838-7FB7-2D4F-8AF2-4A0BA481249D}" dt="2023-09-12T19:45:55.199" v="11" actId="2696"/>
          <pc:sldLayoutMkLst>
            <pc:docMk/>
            <pc:sldMasterMk cId="3873307622" sldId="2147483716"/>
            <pc:sldLayoutMk cId="173840653" sldId="2147483714"/>
          </pc:sldLayoutMkLst>
        </pc:sldLayoutChg>
        <pc:sldLayoutChg chg="del">
          <pc:chgData name="Stijn Willekens" userId="d5194a5c-344e-4095-a7bf-18bd1196d792" providerId="ADAL" clId="{411F2838-7FB7-2D4F-8AF2-4A0BA481249D}" dt="2023-09-12T19:45:55.250" v="22" actId="2696"/>
          <pc:sldLayoutMkLst>
            <pc:docMk/>
            <pc:sldMasterMk cId="3873307622" sldId="2147483716"/>
            <pc:sldLayoutMk cId="3124739908" sldId="2147483715"/>
          </pc:sldLayoutMkLst>
        </pc:sldLayoutChg>
      </pc:sldMasterChg>
    </pc:docChg>
  </pc:docChgLst>
  <pc:docChgLst>
    <pc:chgData name="Niels Mangelschots" userId="d78b7357-4a32-4762-a8e6-4e7ce234dc29" providerId="ADAL" clId="{F6DE3CB9-0086-44F9-996F-CBC3B5760E84}"/>
    <pc:docChg chg="custSel modSld">
      <pc:chgData name="Niels Mangelschots" userId="d78b7357-4a32-4762-a8e6-4e7ce234dc29" providerId="ADAL" clId="{F6DE3CB9-0086-44F9-996F-CBC3B5760E84}" dt="2022-11-19T08:06:37.391" v="62" actId="20577"/>
      <pc:docMkLst>
        <pc:docMk/>
      </pc:docMkLst>
      <pc:sldChg chg="modSp mod">
        <pc:chgData name="Niels Mangelschots" userId="d78b7357-4a32-4762-a8e6-4e7ce234dc29" providerId="ADAL" clId="{F6DE3CB9-0086-44F9-996F-CBC3B5760E84}" dt="2022-11-19T08:06:37.391" v="62" actId="20577"/>
        <pc:sldMkLst>
          <pc:docMk/>
          <pc:sldMk cId="3481520838" sldId="303"/>
        </pc:sldMkLst>
        <pc:spChg chg="mod">
          <ac:chgData name="Niels Mangelschots" userId="d78b7357-4a32-4762-a8e6-4e7ce234dc29" providerId="ADAL" clId="{F6DE3CB9-0086-44F9-996F-CBC3B5760E84}" dt="2022-11-19T08:06:37.391" v="62" actId="20577"/>
          <ac:spMkLst>
            <pc:docMk/>
            <pc:sldMk cId="3481520838" sldId="303"/>
            <ac:spMk id="2" creationId="{2D7B0E59-B249-41CC-835B-C9024720D3D8}"/>
          </ac:spMkLst>
        </pc:spChg>
      </pc:sldChg>
      <pc:sldChg chg="modSp mod">
        <pc:chgData name="Niels Mangelschots" userId="d78b7357-4a32-4762-a8e6-4e7ce234dc29" providerId="ADAL" clId="{F6DE3CB9-0086-44F9-996F-CBC3B5760E84}" dt="2022-11-12T08:09:58.556" v="12" actId="20577"/>
        <pc:sldMkLst>
          <pc:docMk/>
          <pc:sldMk cId="4213987444" sldId="305"/>
        </pc:sldMkLst>
        <pc:spChg chg="mod">
          <ac:chgData name="Niels Mangelschots" userId="d78b7357-4a32-4762-a8e6-4e7ce234dc29" providerId="ADAL" clId="{F6DE3CB9-0086-44F9-996F-CBC3B5760E84}" dt="2022-11-12T08:09:58.556" v="12" actId="20577"/>
          <ac:spMkLst>
            <pc:docMk/>
            <pc:sldMk cId="4213987444" sldId="305"/>
            <ac:spMk id="6" creationId="{6F8E937A-A982-4011-B253-15B39AA9CCF4}"/>
          </ac:spMkLst>
        </pc:spChg>
      </pc:sldChg>
      <pc:sldChg chg="modSp mod">
        <pc:chgData name="Niels Mangelschots" userId="d78b7357-4a32-4762-a8e6-4e7ce234dc29" providerId="ADAL" clId="{F6DE3CB9-0086-44F9-996F-CBC3B5760E84}" dt="2022-11-12T08:11:01.040" v="32" actId="20577"/>
        <pc:sldMkLst>
          <pc:docMk/>
          <pc:sldMk cId="2734444987" sldId="307"/>
        </pc:sldMkLst>
        <pc:spChg chg="mod">
          <ac:chgData name="Niels Mangelschots" userId="d78b7357-4a32-4762-a8e6-4e7ce234dc29" providerId="ADAL" clId="{F6DE3CB9-0086-44F9-996F-CBC3B5760E84}" dt="2022-11-12T08:11:01.040" v="32" actId="20577"/>
          <ac:spMkLst>
            <pc:docMk/>
            <pc:sldMk cId="2734444987" sldId="307"/>
            <ac:spMk id="2" creationId="{F595E90D-52DF-46E5-9270-FCDFCFD00329}"/>
          </ac:spMkLst>
        </pc:spChg>
      </pc:sldChg>
      <pc:sldChg chg="modSp mod">
        <pc:chgData name="Niels Mangelschots" userId="d78b7357-4a32-4762-a8e6-4e7ce234dc29" providerId="ADAL" clId="{F6DE3CB9-0086-44F9-996F-CBC3B5760E84}" dt="2022-11-12T08:11:25.008" v="45" actId="20577"/>
        <pc:sldMkLst>
          <pc:docMk/>
          <pc:sldMk cId="619130005" sldId="308"/>
        </pc:sldMkLst>
        <pc:spChg chg="mod">
          <ac:chgData name="Niels Mangelschots" userId="d78b7357-4a32-4762-a8e6-4e7ce234dc29" providerId="ADAL" clId="{F6DE3CB9-0086-44F9-996F-CBC3B5760E84}" dt="2022-11-12T08:11:25.008" v="45" actId="20577"/>
          <ac:spMkLst>
            <pc:docMk/>
            <pc:sldMk cId="619130005" sldId="308"/>
            <ac:spMk id="7" creationId="{D2B56DDB-9B17-2FDC-4F1C-CCD4BBD2621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20/09/2023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20/09/2023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6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8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8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89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7.sv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9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8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46801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63012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855068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150191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3578453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338242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6467924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055031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0797883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6994183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7526158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1106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1945422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76089177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257801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471409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1011637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943544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837872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1759458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55910347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9563669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13957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42782327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036487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720077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374509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3447333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97750239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4441936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919207835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367752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4863316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13422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087743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41167476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4708833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3820712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66382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20/09/2023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3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20/09/2023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74531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8823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4486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78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8158721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0696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9787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10992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34890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09577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6864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397448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78042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2208940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37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56751940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4729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2403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641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3694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62051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93944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88345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84278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794159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597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68244414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39945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279090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372625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417859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20/09/2023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6173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  <p:sldLayoutId id="2147483819" r:id="rId25"/>
    <p:sldLayoutId id="2147483820" r:id="rId26"/>
    <p:sldLayoutId id="2147483821" r:id="rId27"/>
    <p:sldLayoutId id="2147483822" r:id="rId28"/>
    <p:sldLayoutId id="2147483823" r:id="rId29"/>
    <p:sldLayoutId id="2147483824" r:id="rId30"/>
    <p:sldLayoutId id="2147483825" r:id="rId31"/>
    <p:sldLayoutId id="2147483826" r:id="rId32"/>
    <p:sldLayoutId id="2147483827" r:id="rId33"/>
    <p:sldLayoutId id="2147483828" r:id="rId34"/>
    <p:sldLayoutId id="2147483829" r:id="rId35"/>
    <p:sldLayoutId id="2147483830" r:id="rId36"/>
    <p:sldLayoutId id="2147483831" r:id="rId37"/>
    <p:sldLayoutId id="2147483832" r:id="rId38"/>
    <p:sldLayoutId id="2147483833" r:id="rId39"/>
    <p:sldLayoutId id="2147483834" r:id="rId40"/>
    <p:sldLayoutId id="2147483835" r:id="rId41"/>
    <p:sldLayoutId id="2147483836" r:id="rId42"/>
    <p:sldLayoutId id="2147483837" r:id="rId43"/>
    <p:sldLayoutId id="2147483838" r:id="rId44"/>
    <p:sldLayoutId id="2147483866" r:id="rId45"/>
    <p:sldLayoutId id="2147483867" r:id="rId4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34494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20 september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7523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emplatemonster.com/" TargetMode="External"/><Relationship Id="rId2" Type="http://schemas.openxmlformats.org/officeDocument/2006/relationships/hyperlink" Target="https://html5up.net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" TargetMode="External"/><Relationship Id="rId3" Type="http://schemas.openxmlformats.org/officeDocument/2006/relationships/hyperlink" Target="https://www.w3schools.com/css/css3_variables.asp" TargetMode="External"/><Relationship Id="rId7" Type="http://schemas.openxmlformats.org/officeDocument/2006/relationships/hyperlink" Target="https://www.w3schools.com/css/css_boxmodel.asp" TargetMode="External"/><Relationship Id="rId2" Type="http://schemas.openxmlformats.org/officeDocument/2006/relationships/hyperlink" Target="https://www.w3schools.com/css/css_selectors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3schools.com/css/css_float.asp" TargetMode="External"/><Relationship Id="rId5" Type="http://schemas.openxmlformats.org/officeDocument/2006/relationships/hyperlink" Target="https://www.w3schools.com/css/css_pseudo_classes.asp" TargetMode="External"/><Relationship Id="rId4" Type="http://schemas.openxmlformats.org/officeDocument/2006/relationships/hyperlink" Target="https://www.w3schools.com/css/css3_variables_overriding.asp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+mj-lt"/>
              </a:rPr>
              <a:t>Websites</a:t>
            </a:r>
            <a:endParaRPr lang="en-US">
              <a:latin typeface="+mj-lt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altLang="nl-BE" b="1">
                <a:latin typeface="+mj-lt"/>
              </a:rPr>
              <a:t>CSS</a:t>
            </a:r>
          </a:p>
          <a:p>
            <a:endParaRPr 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92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CB7EA61-7AB6-44EA-8B67-BE40AB9A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Grouping</a:t>
            </a:r>
            <a:endParaRPr lang="nl-BE" sz="140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06F4DD-B2D7-4EB2-B3D1-4045A05D1F7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A4A0E5-49A7-4C68-AB05-FBE7F098544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595E90D-52DF-46E5-9270-FCDFCFD0032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800"/>
              <a:t>Selecteert HTML elementen die de dezelfde stijldefinities hebben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ED334ED-7F71-4866-88D6-3DF773D45192}"/>
              </a:ext>
            </a:extLst>
          </p:cNvPr>
          <p:cNvSpPr txBox="1"/>
          <p:nvPr/>
        </p:nvSpPr>
        <p:spPr>
          <a:xfrm>
            <a:off x="1279647" y="2942345"/>
            <a:ext cx="26810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>
                <a:solidFill>
                  <a:srgbClr val="A52A2A"/>
                </a:solidFill>
                <a:latin typeface="Consolas" panose="020B0609020204030204" pitchFamily="49" charset="0"/>
              </a:rPr>
              <a:t>h1 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 text-align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nl-BE" sz="1600"/>
            </a:br>
            <a:r>
              <a:rPr lang="nl-BE" sz="1600">
                <a:solidFill>
                  <a:srgbClr val="A52A2A"/>
                </a:solidFill>
                <a:latin typeface="Consolas" panose="020B0609020204030204" pitchFamily="49" charset="0"/>
              </a:rPr>
              <a:t>h2 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 text-align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 color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nl-BE" sz="1600"/>
            </a:br>
            <a:r>
              <a:rPr lang="nl-BE" sz="160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 text-align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160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8630F10-96DD-4539-9E6B-7F4FF3763730}"/>
              </a:ext>
            </a:extLst>
          </p:cNvPr>
          <p:cNvSpPr txBox="1"/>
          <p:nvPr/>
        </p:nvSpPr>
        <p:spPr>
          <a:xfrm>
            <a:off x="8192026" y="3897323"/>
            <a:ext cx="3241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>
                <a:solidFill>
                  <a:srgbClr val="A52A2A"/>
                </a:solidFill>
                <a:latin typeface="Consolas" panose="020B0609020204030204" pitchFamily="49" charset="0"/>
              </a:rPr>
              <a:t>h1, h2, p 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 text-align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16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16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1600"/>
          </a:p>
        </p:txBody>
      </p:sp>
      <p:sp>
        <p:nvSpPr>
          <p:cNvPr id="12" name="Pijl: links/rechts 11">
            <a:extLst>
              <a:ext uri="{FF2B5EF4-FFF2-40B4-BE49-F238E27FC236}">
                <a16:creationId xmlns:a16="http://schemas.microsoft.com/office/drawing/2014/main" id="{0B61903B-720F-48F6-B485-BC7D7C38E5CF}"/>
              </a:ext>
            </a:extLst>
          </p:cNvPr>
          <p:cNvSpPr/>
          <p:nvPr/>
        </p:nvSpPr>
        <p:spPr>
          <a:xfrm>
            <a:off x="4771028" y="4197245"/>
            <a:ext cx="2570112" cy="64807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9CDDCA2-6B47-4C84-81AB-D3CAF8111520}"/>
              </a:ext>
            </a:extLst>
          </p:cNvPr>
          <p:cNvSpPr txBox="1"/>
          <p:nvPr/>
        </p:nvSpPr>
        <p:spPr>
          <a:xfrm>
            <a:off x="5439675" y="4605209"/>
            <a:ext cx="127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>
                <a:solidFill>
                  <a:schemeClr val="bg1"/>
                </a:solidFill>
              </a:rPr>
              <a:t>Hetzelfde</a:t>
            </a:r>
          </a:p>
        </p:txBody>
      </p:sp>
    </p:spTree>
    <p:extLst>
      <p:ext uri="{BB962C8B-B14F-4D97-AF65-F5344CB8AC3E}">
        <p14:creationId xmlns:p14="http://schemas.microsoft.com/office/powerpoint/2010/main" val="3375300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316EBDA-EE02-4607-AB17-29FF390CB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Variables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DD1510-3695-4A13-8E3D-5597648904D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207007-E09F-4BBD-8BE4-7BA594A5A5B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058C8C1-6084-45C4-B3EA-3A3269DE660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801737" cy="47164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000"/>
              <a:t>Hebben een </a:t>
            </a:r>
            <a:r>
              <a:rPr lang="nl-BE" sz="2000" b="1">
                <a:solidFill>
                  <a:srgbClr val="EC4B2F"/>
                </a:solidFill>
              </a:rPr>
              <a:t>globale</a:t>
            </a:r>
            <a:r>
              <a:rPr lang="nl-BE" sz="2000"/>
              <a:t> of </a:t>
            </a:r>
            <a:r>
              <a:rPr lang="nl-BE" sz="2000" b="1">
                <a:solidFill>
                  <a:srgbClr val="EC4B2F"/>
                </a:solidFill>
              </a:rPr>
              <a:t>lokale</a:t>
            </a:r>
            <a:r>
              <a:rPr lang="nl-BE" sz="2000"/>
              <a:t> scope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/>
              <a:t>Global:</a:t>
            </a:r>
            <a:r>
              <a:rPr lang="nl-BE" sz="2000"/>
              <a:t> je kan de variabele gebruiken in het hele css document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/>
              <a:t>Local: </a:t>
            </a:r>
            <a:r>
              <a:rPr lang="nl-BE" sz="2000"/>
              <a:t>je kan de variabele alleen gebruiken in de selector</a:t>
            </a:r>
          </a:p>
          <a:p>
            <a:pPr lvl="2"/>
            <a:endParaRPr lang="nl-BE" sz="2000"/>
          </a:p>
          <a:p>
            <a:pPr lvl="1"/>
            <a:r>
              <a:rPr lang="nl-BE" sz="2000"/>
              <a:t>Definieer je in de </a:t>
            </a:r>
            <a:r>
              <a:rPr lang="nl-BE" sz="2000" b="1">
                <a:solidFill>
                  <a:srgbClr val="EC4B2F"/>
                </a:solidFill>
              </a:rPr>
              <a:t>:root </a:t>
            </a:r>
            <a:r>
              <a:rPr lang="nl-BE" sz="2000"/>
              <a:t>selector</a:t>
            </a:r>
          </a:p>
          <a:p>
            <a:pPr lvl="1"/>
            <a:r>
              <a:rPr lang="nl-BE" sz="2000"/>
              <a:t>Kunnen worden opgehaald met de</a:t>
            </a:r>
            <a:r>
              <a:rPr lang="nl-BE" sz="2000" b="1">
                <a:solidFill>
                  <a:srgbClr val="EC4B2F"/>
                </a:solidFill>
              </a:rPr>
              <a:t> var() </a:t>
            </a:r>
            <a:r>
              <a:rPr lang="nl-BE" sz="2000"/>
              <a:t>functie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E531748-AF35-4C9B-8818-39A0B7DC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2" y="1628775"/>
            <a:ext cx="51625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63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451FFC-D523-42AE-A1C6-44BDE625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Pseudo-classes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0B4E49F-A385-4756-BFD1-123F0D5053C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5BBC88-310C-4EF4-A956-E43F9FE6313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4B3CC89-AB17-C030-3A53-5CF31647CD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Een </a:t>
            </a:r>
            <a:r>
              <a:rPr lang="nl-BE" b="1">
                <a:solidFill>
                  <a:srgbClr val="EC4B2F"/>
                </a:solidFill>
              </a:rPr>
              <a:t>CSS-pseudoklasse</a:t>
            </a:r>
            <a:r>
              <a:rPr lang="nl-BE" b="1"/>
              <a:t> </a:t>
            </a:r>
            <a:r>
              <a:rPr lang="nl-BE"/>
              <a:t>is een trefwoord dat is toegevoegd aan een selector en die een speciale status van het geselecteerde element of de geselecteerde elementen specificeert</a:t>
            </a:r>
          </a:p>
          <a:p>
            <a:pPr lvl="1"/>
            <a:r>
              <a:rPr lang="nl-BE"/>
              <a:t>Stijl een </a:t>
            </a:r>
            <a:r>
              <a:rPr lang="nl-BE" b="1">
                <a:solidFill>
                  <a:srgbClr val="EC4B2F"/>
                </a:solidFill>
              </a:rPr>
              <a:t>element</a:t>
            </a:r>
            <a:r>
              <a:rPr lang="nl-BE"/>
              <a:t> wanneer de </a:t>
            </a:r>
            <a:r>
              <a:rPr lang="nl-BE" b="1">
                <a:solidFill>
                  <a:srgbClr val="EC4B2F"/>
                </a:solidFill>
              </a:rPr>
              <a:t>cursor</a:t>
            </a:r>
            <a:r>
              <a:rPr lang="nl-BE"/>
              <a:t> over een element komt (</a:t>
            </a:r>
            <a:r>
              <a:rPr lang="nl-BE" b="1">
                <a:solidFill>
                  <a:srgbClr val="EC4B2F"/>
                </a:solidFill>
              </a:rPr>
              <a:t>hover</a:t>
            </a:r>
            <a:r>
              <a:rPr lang="nl-BE"/>
              <a:t>)</a:t>
            </a:r>
          </a:p>
          <a:p>
            <a:pPr lvl="1"/>
            <a:r>
              <a:rPr lang="nl-BE"/>
              <a:t>Stijl een </a:t>
            </a:r>
            <a:r>
              <a:rPr lang="nl-BE" b="1">
                <a:solidFill>
                  <a:srgbClr val="EC4B2F"/>
                </a:solidFill>
              </a:rPr>
              <a:t>element</a:t>
            </a:r>
            <a:r>
              <a:rPr lang="nl-BE"/>
              <a:t> wanneer het de </a:t>
            </a:r>
            <a:r>
              <a:rPr lang="nl-BE" b="1">
                <a:solidFill>
                  <a:srgbClr val="EC4B2F"/>
                </a:solidFill>
              </a:rPr>
              <a:t>focus</a:t>
            </a:r>
            <a:r>
              <a:rPr lang="nl-BE"/>
              <a:t> krijgt (</a:t>
            </a:r>
            <a:r>
              <a:rPr lang="nl-BE" b="1">
                <a:solidFill>
                  <a:srgbClr val="EC4B2F"/>
                </a:solidFill>
              </a:rPr>
              <a:t>focus</a:t>
            </a:r>
            <a:r>
              <a:rPr lang="nl-BE"/>
              <a:t>)</a:t>
            </a:r>
          </a:p>
          <a:p>
            <a:pPr marL="1066800" lvl="2" indent="-342900">
              <a:buFont typeface="Nunito Light" pitchFamily="2" charset="0"/>
              <a:buChar char="×"/>
            </a:pPr>
            <a:r>
              <a:rPr lang="nl-BE"/>
              <a:t>Bijvoorbeeld bij hyperlinks</a:t>
            </a:r>
          </a:p>
          <a:p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4135B20-CF39-43DC-88B2-94131D5E6784}"/>
              </a:ext>
            </a:extLst>
          </p:cNvPr>
          <p:cNvSpPr txBox="1"/>
          <p:nvPr/>
        </p:nvSpPr>
        <p:spPr>
          <a:xfrm>
            <a:off x="3672754" y="4645005"/>
            <a:ext cx="5162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>
                <a:solidFill>
                  <a:srgbClr val="A52A2A"/>
                </a:solidFill>
                <a:latin typeface="Consolas" panose="020B0609020204030204" pitchFamily="49" charset="0"/>
              </a:rPr>
              <a:t>selector:pseudo-class 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  <a:t>  property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800">
                <a:solidFill>
                  <a:srgbClr val="0000CD"/>
                </a:solidFill>
                <a:latin typeface="Consolas" panose="020B0609020204030204" pitchFamily="49" charset="0"/>
              </a:rPr>
              <a:t>value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800"/>
          </a:p>
        </p:txBody>
      </p:sp>
    </p:spTree>
    <p:extLst>
      <p:ext uri="{BB962C8B-B14F-4D97-AF65-F5344CB8AC3E}">
        <p14:creationId xmlns:p14="http://schemas.microsoft.com/office/powerpoint/2010/main" val="234025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AE15347-CF36-467B-9C2F-C0E350AE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Anchor pseudo-classes</a:t>
            </a:r>
            <a:br>
              <a:rPr lang="nl-BE" dirty="0"/>
            </a:br>
            <a:r>
              <a:rPr lang="nl-BE" sz="1200" dirty="0"/>
              <a:t>anchor.html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8DC27D-CF7C-4708-9D30-688EFE35D0F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22EE5F-B1EE-474D-A813-6DF8D164914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43CAFED-5F09-4B63-AEB4-A113463B35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7450428" cy="4716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800" dirty="0"/>
              <a:t>Links kunnen op verschillende manieren worden weergegeven</a:t>
            </a:r>
          </a:p>
          <a:p>
            <a:pPr marL="0" indent="0">
              <a:buNone/>
            </a:pPr>
            <a:endParaRPr lang="nl-BE" sz="2800" dirty="0"/>
          </a:p>
          <a:p>
            <a:pPr lvl="1"/>
            <a:r>
              <a:rPr lang="nl-BE" b="1" dirty="0">
                <a:solidFill>
                  <a:srgbClr val="EC4B2F"/>
                </a:solidFill>
              </a:rPr>
              <a:t>a:hover </a:t>
            </a:r>
            <a:r>
              <a:rPr lang="nl-BE" dirty="0"/>
              <a:t>moet na </a:t>
            </a:r>
            <a:r>
              <a:rPr lang="nl-BE" b="1" dirty="0">
                <a:solidFill>
                  <a:srgbClr val="EC4B2F"/>
                </a:solidFill>
              </a:rPr>
              <a:t>a:link </a:t>
            </a:r>
            <a:r>
              <a:rPr lang="nl-BE" dirty="0"/>
              <a:t>en </a:t>
            </a:r>
            <a:r>
              <a:rPr lang="nl-BE" b="1" dirty="0">
                <a:solidFill>
                  <a:srgbClr val="EC4B2F"/>
                </a:solidFill>
              </a:rPr>
              <a:t>a:visited </a:t>
            </a:r>
            <a:r>
              <a:rPr lang="nl-BE" dirty="0"/>
              <a:t>gedefinieerd worden</a:t>
            </a:r>
          </a:p>
          <a:p>
            <a:pPr lvl="1"/>
            <a:r>
              <a:rPr lang="nl-BE" b="1" dirty="0">
                <a:solidFill>
                  <a:srgbClr val="EC4B2F"/>
                </a:solidFill>
              </a:rPr>
              <a:t>a:active </a:t>
            </a:r>
            <a:r>
              <a:rPr lang="nl-BE" dirty="0"/>
              <a:t>moet na </a:t>
            </a:r>
            <a:r>
              <a:rPr lang="nl-BE" b="1" dirty="0">
                <a:solidFill>
                  <a:srgbClr val="EC4B2F"/>
                </a:solidFill>
              </a:rPr>
              <a:t>a:hover </a:t>
            </a:r>
            <a:r>
              <a:rPr lang="nl-BE" dirty="0"/>
              <a:t>gedefinieerd worden</a:t>
            </a:r>
          </a:p>
          <a:p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457963D-4CC2-4244-985C-72E36BBFA8ED}"/>
              </a:ext>
            </a:extLst>
          </p:cNvPr>
          <p:cNvSpPr txBox="1"/>
          <p:nvPr/>
        </p:nvSpPr>
        <p:spPr>
          <a:xfrm>
            <a:off x="8230787" y="981520"/>
            <a:ext cx="33522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>
                <a:solidFill>
                  <a:srgbClr val="008000"/>
                </a:solidFill>
                <a:latin typeface="Consolas" panose="020B0609020204030204" pitchFamily="49" charset="0"/>
              </a:rPr>
              <a:t>/* unvisited link */</a:t>
            </a:r>
            <a:br>
              <a:rPr lang="nl-BE"/>
            </a:b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a:link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 color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#FF0000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nl-BE"/>
            </a:br>
            <a:br>
              <a:rPr lang="nl-BE"/>
            </a:br>
            <a:r>
              <a:rPr lang="nl-BE">
                <a:solidFill>
                  <a:srgbClr val="008000"/>
                </a:solidFill>
                <a:latin typeface="Consolas" panose="020B0609020204030204" pitchFamily="49" charset="0"/>
              </a:rPr>
              <a:t>/* visited link */</a:t>
            </a:r>
            <a:br>
              <a:rPr lang="nl-BE"/>
            </a:b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a:visited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 color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#00FF00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nl-BE"/>
            </a:br>
            <a:br>
              <a:rPr lang="nl-BE"/>
            </a:br>
            <a:r>
              <a:rPr lang="nl-BE">
                <a:solidFill>
                  <a:srgbClr val="008000"/>
                </a:solidFill>
                <a:latin typeface="Consolas" panose="020B0609020204030204" pitchFamily="49" charset="0"/>
              </a:rPr>
              <a:t>/* mouse over link */</a:t>
            </a:r>
            <a:br>
              <a:rPr lang="nl-BE"/>
            </a:b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a:hover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#FF00FF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nl-BE"/>
            </a:br>
            <a:br>
              <a:rPr lang="nl-BE"/>
            </a:br>
            <a:r>
              <a:rPr lang="nl-BE">
                <a:solidFill>
                  <a:srgbClr val="008000"/>
                </a:solidFill>
                <a:latin typeface="Consolas" panose="020B0609020204030204" pitchFamily="49" charset="0"/>
              </a:rPr>
              <a:t>/* selected link */</a:t>
            </a:r>
            <a:br>
              <a:rPr lang="nl-BE"/>
            </a:b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a:active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#0000FF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09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8A9528-4B88-488E-89D5-CE31BD9B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Pseudo-classes and CSS classes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F5B490-8E5F-490A-9701-6F3B7DE48C0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1E857D-1C38-4C40-9EDE-F1587D7FEC0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0758D2F-51F1-4303-8F02-1375AE17AD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7250677" cy="4716463"/>
          </a:xfrm>
        </p:spPr>
        <p:txBody>
          <a:bodyPr vert="horz" lIns="432000" tIns="252000" rIns="432000" bIns="14400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Je kan pseudo klassen ook combineren met CSS klassen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Alle </a:t>
            </a:r>
            <a:r>
              <a:rPr lang="nl-BE" b="1">
                <a:solidFill>
                  <a:srgbClr val="F04C25"/>
                </a:solidFill>
              </a:rPr>
              <a:t>anchor elementen </a:t>
            </a:r>
            <a:r>
              <a:rPr lang="nl-BE"/>
              <a:t>met de </a:t>
            </a:r>
            <a:r>
              <a:rPr lang="nl-BE" b="1">
                <a:solidFill>
                  <a:srgbClr val="F04C25"/>
                </a:solidFill>
              </a:rPr>
              <a:t>class=“highlight” </a:t>
            </a:r>
            <a:r>
              <a:rPr lang="nl-BE"/>
              <a:t>zullen rood worden wanneer de gebruiker zijn </a:t>
            </a:r>
            <a:r>
              <a:rPr lang="nl-BE" b="1">
                <a:solidFill>
                  <a:srgbClr val="F04C25"/>
                </a:solidFill>
              </a:rPr>
              <a:t>cursor</a:t>
            </a:r>
            <a:r>
              <a:rPr lang="nl-BE"/>
              <a:t> erover </a:t>
            </a:r>
            <a:r>
              <a:rPr lang="nl-BE" b="1">
                <a:solidFill>
                  <a:srgbClr val="F04C25"/>
                </a:solidFill>
              </a:rPr>
              <a:t>zweeft</a:t>
            </a:r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A5DD80C-244C-49A4-A2AD-4CE9DE7EDA4A}"/>
              </a:ext>
            </a:extLst>
          </p:cNvPr>
          <p:cNvSpPr txBox="1"/>
          <p:nvPr/>
        </p:nvSpPr>
        <p:spPr>
          <a:xfrm>
            <a:off x="8159968" y="2996569"/>
            <a:ext cx="3204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rgbClr val="C00000"/>
                </a:solidFill>
              </a:rPr>
              <a:t>a.highlight:hover</a:t>
            </a:r>
            <a:r>
              <a:rPr lang="en-US" sz="2800">
                <a:solidFill>
                  <a:srgbClr val="C00000"/>
                </a:solidFill>
              </a:rPr>
              <a:t> </a:t>
            </a:r>
            <a:r>
              <a:rPr lang="en-US" sz="2800"/>
              <a:t>{</a:t>
            </a:r>
            <a:br>
              <a:rPr lang="en-US" sz="2800"/>
            </a:br>
            <a:r>
              <a:rPr lang="en-US" sz="2800"/>
              <a:t>  </a:t>
            </a:r>
            <a:r>
              <a:rPr lang="en-US" sz="2800">
                <a:solidFill>
                  <a:srgbClr val="FF0000"/>
                </a:solidFill>
              </a:rPr>
              <a:t>color</a:t>
            </a:r>
            <a:r>
              <a:rPr lang="en-US" sz="2800"/>
              <a:t>: </a:t>
            </a:r>
            <a:r>
              <a:rPr lang="en-US" sz="2800">
                <a:solidFill>
                  <a:srgbClr val="0070C0"/>
                </a:solidFill>
              </a:rPr>
              <a:t>#ff0000</a:t>
            </a:r>
            <a:r>
              <a:rPr lang="en-US" sz="2800"/>
              <a:t>;</a:t>
            </a:r>
            <a:br>
              <a:rPr lang="en-US" sz="2800"/>
            </a:br>
            <a:r>
              <a:rPr lang="en-US" sz="2800"/>
              <a:t>}</a:t>
            </a:r>
            <a:endParaRPr lang="nl-BE" sz="2800"/>
          </a:p>
        </p:txBody>
      </p:sp>
    </p:spTree>
    <p:extLst>
      <p:ext uri="{BB962C8B-B14F-4D97-AF65-F5344CB8AC3E}">
        <p14:creationId xmlns:p14="http://schemas.microsoft.com/office/powerpoint/2010/main" val="312850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AE15347-CF36-467B-9C2F-C0E350AE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Hover 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8DC27D-CF7C-4708-9D30-688EFE35D0F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22EE5F-B1EE-474D-A813-6DF8D164914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43CAFED-5F09-4B63-AEB4-A113463B353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Alle div elementen zullen blauw worden wanneer een gebruiker zijn cursor erover </a:t>
            </a:r>
            <a:r>
              <a:rPr lang="nl-BE" dirty="0"/>
              <a:t>beweegt</a:t>
            </a:r>
            <a:endParaRPr lang="nl-BE"/>
          </a:p>
          <a:p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457963D-4CC2-4244-985C-72E36BBFA8ED}"/>
              </a:ext>
            </a:extLst>
          </p:cNvPr>
          <p:cNvSpPr txBox="1"/>
          <p:nvPr/>
        </p:nvSpPr>
        <p:spPr>
          <a:xfrm>
            <a:off x="953107" y="2512036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rgbClr val="A52A2A"/>
                </a:solidFill>
                <a:latin typeface="Consolas" panose="020B0609020204030204" pitchFamily="49" charset="0"/>
              </a:rPr>
              <a:t>div:hover 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  background-color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 blue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919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6D9F2AC-D625-4C51-BE82-178D0BE2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basis – body</a:t>
            </a:r>
            <a:br>
              <a:rPr lang="en-US" dirty="0"/>
            </a:br>
            <a:r>
              <a:rPr lang="en-US" sz="1200" dirty="0" err="1"/>
              <a:t>body.html</a:t>
            </a:r>
            <a:endParaRPr lang="nl-BE" sz="12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3C553E-5C5C-4404-9368-F7F6CE0989C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45FBFF-110B-444A-9877-AD4195BC05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B5784B-7DA7-40A5-9C9F-BD4EB8A94C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We kunnen bij de </a:t>
            </a:r>
            <a:r>
              <a:rPr lang="nl-BE" b="1" dirty="0"/>
              <a:t>body</a:t>
            </a:r>
            <a:r>
              <a:rPr lang="nl-BE" dirty="0"/>
              <a:t> </a:t>
            </a:r>
            <a:r>
              <a:rPr lang="nl-BE" b="1" dirty="0"/>
              <a:t>bijvoorbeeld</a:t>
            </a:r>
            <a:r>
              <a:rPr lang="nl-BE" dirty="0"/>
              <a:t> de </a:t>
            </a:r>
            <a:r>
              <a:rPr lang="nl-BE" b="1" dirty="0"/>
              <a:t>achtergrondkleur</a:t>
            </a:r>
            <a:r>
              <a:rPr lang="nl-BE" dirty="0"/>
              <a:t> van onze pagina instellen, een </a:t>
            </a:r>
            <a:r>
              <a:rPr lang="nl-BE" b="1" dirty="0"/>
              <a:t>kleur</a:t>
            </a:r>
            <a:r>
              <a:rPr lang="nl-BE" dirty="0"/>
              <a:t> voor de </a:t>
            </a:r>
            <a:r>
              <a:rPr lang="nl-BE" b="1" dirty="0"/>
              <a:t>tekst</a:t>
            </a:r>
            <a:r>
              <a:rPr lang="nl-BE" dirty="0"/>
              <a:t>, </a:t>
            </a:r>
            <a:r>
              <a:rPr lang="nl-BE"/>
              <a:t>een </a:t>
            </a:r>
            <a:r>
              <a:rPr lang="nl-BE" b="1" dirty="0"/>
              <a:t>lettertype</a:t>
            </a:r>
            <a:r>
              <a:rPr lang="nl-BE" dirty="0"/>
              <a:t>, de </a:t>
            </a:r>
            <a:r>
              <a:rPr lang="nl-BE" b="1" dirty="0"/>
              <a:t>marge</a:t>
            </a:r>
            <a:r>
              <a:rPr lang="nl-BE" dirty="0"/>
              <a:t> en de </a:t>
            </a:r>
            <a:r>
              <a:rPr lang="nl-BE" b="1" dirty="0"/>
              <a:t>padding</a:t>
            </a:r>
            <a:r>
              <a:rPr lang="nl-BE" dirty="0"/>
              <a:t> en nog vele andere zaken...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  <a:p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0B3E8CE-B8FF-4E8E-9ADC-0576778F304D}"/>
              </a:ext>
            </a:extLst>
          </p:cNvPr>
          <p:cNvSpPr/>
          <p:nvPr/>
        </p:nvSpPr>
        <p:spPr>
          <a:xfrm>
            <a:off x="919831" y="2733236"/>
            <a:ext cx="107562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nl-BE" sz="2400" dirty="0"/>
              <a:t> {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#f0f0f0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achtergrondkleur */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#333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tekstkleur */</a:t>
            </a:r>
            <a:r>
              <a:rPr lang="nl-BE" sz="2400" dirty="0"/>
              <a:t>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Arial, sans-serif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lettertype */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0 auto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marge */ </a:t>
            </a:r>
            <a:endParaRPr lang="nl-BE" sz="2400" dirty="0"/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0 20px 20px 20px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padding (top, right, bottom, left) */ </a:t>
            </a:r>
          </a:p>
          <a:p>
            <a:r>
              <a:rPr lang="nl-BE" sz="2400" dirty="0"/>
              <a:t>} </a:t>
            </a:r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9170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6D9F2AC-D625-4C51-BE82-178D0BE2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basis – headings</a:t>
            </a:r>
            <a:br>
              <a:rPr lang="en-US" dirty="0"/>
            </a:br>
            <a:r>
              <a:rPr lang="en-US" sz="1200" dirty="0" err="1"/>
              <a:t>headings.html</a:t>
            </a:r>
            <a:endParaRPr lang="nl-BE" sz="12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3C553E-5C5C-4404-9368-F7F6CE0989C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45FBFF-110B-444A-9877-AD4195BC05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B5784B-7DA7-40A5-9C9F-BD4EB8A94C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dirty="0"/>
              <a:t>We kunnen de headings van h1 tot en met h6 opmaak geven, </a:t>
            </a:r>
            <a:r>
              <a:rPr lang="nl-BE" b="1" dirty="0"/>
              <a:t>bijvoorbeeld</a:t>
            </a:r>
            <a:r>
              <a:rPr lang="nl-BE" dirty="0"/>
              <a:t> de </a:t>
            </a:r>
            <a:r>
              <a:rPr lang="nl-BE" b="1" dirty="0"/>
              <a:t>kleur</a:t>
            </a:r>
            <a:r>
              <a:rPr lang="nl-BE" dirty="0"/>
              <a:t> voor de </a:t>
            </a:r>
            <a:r>
              <a:rPr lang="nl-BE" b="1" dirty="0"/>
              <a:t>tekst</a:t>
            </a:r>
            <a:r>
              <a:rPr lang="nl-BE" dirty="0"/>
              <a:t>, de </a:t>
            </a:r>
            <a:r>
              <a:rPr lang="nl-BE" b="1" dirty="0"/>
              <a:t>marge</a:t>
            </a:r>
            <a:r>
              <a:rPr lang="nl-BE" dirty="0"/>
              <a:t> en de </a:t>
            </a:r>
            <a:r>
              <a:rPr lang="nl-BE" b="1" dirty="0"/>
              <a:t>padding</a:t>
            </a:r>
            <a:r>
              <a:rPr lang="nl-BE" dirty="0"/>
              <a:t>, tekstschaduw en nog vele andere zaken...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0B3E8CE-B8FF-4E8E-9ADC-0576778F304D}"/>
              </a:ext>
            </a:extLst>
          </p:cNvPr>
          <p:cNvSpPr/>
          <p:nvPr/>
        </p:nvSpPr>
        <p:spPr>
          <a:xfrm>
            <a:off x="919831" y="2733236"/>
            <a:ext cx="107562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nl-BE" sz="2400" dirty="0"/>
              <a:t> {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0 20px 20px 20px</a:t>
            </a:r>
            <a:r>
              <a:rPr lang="nl-BE" sz="2400" dirty="0"/>
              <a:t>; </a:t>
            </a:r>
            <a:r>
              <a:rPr lang="nl-BE" sz="2400" dirty="0">
                <a:solidFill>
                  <a:srgbClr val="00B050"/>
                </a:solidFill>
              </a:rPr>
              <a:t>/* padding (top, right, bottom, left) */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0</a:t>
            </a:r>
            <a:r>
              <a:rPr lang="nl-BE" sz="2400" dirty="0"/>
              <a:t>;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#00539f</a:t>
            </a:r>
            <a:r>
              <a:rPr lang="nl-BE" sz="2400" dirty="0"/>
              <a:t>; </a:t>
            </a:r>
          </a:p>
          <a:p>
            <a:pPr lvl="1"/>
            <a:r>
              <a:rPr lang="nl-BE" sz="2400" dirty="0">
                <a:solidFill>
                  <a:srgbClr val="FF0000"/>
                </a:solidFill>
                <a:latin typeface="Consolas" panose="020B0609020204030204" pitchFamily="49" charset="0"/>
              </a:rPr>
              <a:t>text-shadow</a:t>
            </a:r>
            <a:r>
              <a:rPr lang="nl-BE" sz="2400" dirty="0"/>
              <a:t>: </a:t>
            </a:r>
            <a:r>
              <a:rPr lang="nl-BE" sz="2400" dirty="0">
                <a:solidFill>
                  <a:srgbClr val="0000CD"/>
                </a:solidFill>
                <a:latin typeface="Consolas" panose="020B0609020204030204" pitchFamily="49" charset="0"/>
              </a:rPr>
              <a:t>3px 3px 1px black</a:t>
            </a:r>
            <a:r>
              <a:rPr lang="nl-BE" sz="2400" dirty="0"/>
              <a:t>;</a:t>
            </a:r>
            <a:r>
              <a:rPr lang="nl-BE" sz="2400" dirty="0">
                <a:solidFill>
                  <a:srgbClr val="00B050"/>
                </a:solidFill>
              </a:rPr>
              <a:t> </a:t>
            </a:r>
          </a:p>
          <a:p>
            <a:r>
              <a:rPr lang="nl-BE" sz="2400" dirty="0"/>
              <a:t>} </a:t>
            </a:r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3235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6D9F2AC-D625-4C51-BE82-178D0BE2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basis – fonts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3C553E-5C5C-4404-9368-F7F6CE0989C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45FBFF-110B-444A-9877-AD4195BC05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B5784B-7DA7-40A5-9C9F-BD4EB8A94C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BE" dirty="0"/>
              <a:t>In CSS zijn er </a:t>
            </a:r>
            <a:r>
              <a:rPr lang="nl-BE" b="1" dirty="0"/>
              <a:t>vijf</a:t>
            </a:r>
            <a:r>
              <a:rPr lang="nl-BE" dirty="0"/>
              <a:t> </a:t>
            </a:r>
            <a:r>
              <a:rPr lang="nl-BE" b="1" dirty="0"/>
              <a:t>generieke</a:t>
            </a:r>
            <a:r>
              <a:rPr lang="nl-BE" dirty="0"/>
              <a:t> </a:t>
            </a:r>
            <a:r>
              <a:rPr lang="nl-BE" b="1" dirty="0"/>
              <a:t>lettertypefamilies</a:t>
            </a:r>
            <a:r>
              <a:rPr lang="nl-BE" dirty="0"/>
              <a:t>: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b="1" dirty="0"/>
              <a:t>Schreeflettertypen</a:t>
            </a:r>
          </a:p>
          <a:p>
            <a:pPr marL="817200" lvl="1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dirty="0"/>
              <a:t>hebben een </a:t>
            </a:r>
            <a:r>
              <a:rPr lang="nl-BE" b="1" dirty="0"/>
              <a:t>kleine</a:t>
            </a:r>
            <a:r>
              <a:rPr lang="nl-BE" dirty="0"/>
              <a:t> </a:t>
            </a:r>
            <a:r>
              <a:rPr lang="nl-BE" b="1" dirty="0"/>
              <a:t>uitstulping</a:t>
            </a:r>
            <a:r>
              <a:rPr lang="nl-BE" dirty="0"/>
              <a:t> aan de </a:t>
            </a:r>
            <a:r>
              <a:rPr lang="nl-BE" b="1" dirty="0"/>
              <a:t>randen</a:t>
            </a:r>
            <a:r>
              <a:rPr lang="nl-BE" dirty="0"/>
              <a:t> van </a:t>
            </a:r>
            <a:r>
              <a:rPr lang="nl-BE" b="1" dirty="0"/>
              <a:t>elke</a:t>
            </a:r>
            <a:r>
              <a:rPr lang="nl-BE" dirty="0"/>
              <a:t> </a:t>
            </a:r>
            <a:r>
              <a:rPr lang="nl-BE" b="1" dirty="0"/>
              <a:t>letter</a:t>
            </a:r>
            <a:r>
              <a:rPr lang="nl-BE" dirty="0"/>
              <a:t>. Ze geven een gevoel van formaliteit en elegantie.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b="1" dirty="0"/>
              <a:t>Schreefloze</a:t>
            </a:r>
            <a:r>
              <a:rPr lang="nl-BE" dirty="0"/>
              <a:t> lettertypen</a:t>
            </a:r>
          </a:p>
          <a:p>
            <a:pPr marL="817200" lvl="1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dirty="0"/>
              <a:t>hebben </a:t>
            </a:r>
            <a:r>
              <a:rPr lang="nl-BE" b="1" dirty="0"/>
              <a:t>strakke</a:t>
            </a:r>
            <a:r>
              <a:rPr lang="nl-BE" dirty="0"/>
              <a:t> </a:t>
            </a:r>
            <a:r>
              <a:rPr lang="nl-BE" b="1" dirty="0"/>
              <a:t>lijnen</a:t>
            </a:r>
            <a:r>
              <a:rPr lang="nl-BE" dirty="0"/>
              <a:t> (geen uitstulpingen). Ze zorgen voor een moderne en minimalistische uitstraling.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b="1" dirty="0"/>
              <a:t>Monospace</a:t>
            </a:r>
            <a:r>
              <a:rPr lang="nl-BE" dirty="0"/>
              <a:t> lettertypen</a:t>
            </a:r>
          </a:p>
          <a:p>
            <a:pPr marL="817200" lvl="1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dirty="0"/>
              <a:t>hier hebben alle letters </a:t>
            </a:r>
            <a:r>
              <a:rPr lang="nl-BE" b="1" dirty="0"/>
              <a:t>dezelfde</a:t>
            </a:r>
            <a:r>
              <a:rPr lang="nl-BE" dirty="0"/>
              <a:t> vaste </a:t>
            </a:r>
            <a:r>
              <a:rPr lang="nl-BE" b="1" dirty="0"/>
              <a:t>breedte</a:t>
            </a:r>
            <a:r>
              <a:rPr lang="nl-BE" dirty="0"/>
              <a:t>. 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b="1" dirty="0"/>
              <a:t>Cursieve</a:t>
            </a:r>
            <a:r>
              <a:rPr lang="nl-BE" dirty="0"/>
              <a:t> lettertypen</a:t>
            </a:r>
          </a:p>
          <a:p>
            <a:pPr marL="817200" lvl="1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dirty="0"/>
              <a:t>bootsen </a:t>
            </a:r>
            <a:r>
              <a:rPr lang="nl-BE" b="1" dirty="0"/>
              <a:t>menselijk</a:t>
            </a:r>
            <a:r>
              <a:rPr lang="nl-BE" dirty="0"/>
              <a:t> </a:t>
            </a:r>
            <a:r>
              <a:rPr lang="nl-BE" b="1" dirty="0"/>
              <a:t>handschrift</a:t>
            </a:r>
            <a:r>
              <a:rPr lang="nl-BE" dirty="0"/>
              <a:t> na.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b="1" dirty="0"/>
              <a:t>Fantasielettertypen</a:t>
            </a:r>
          </a:p>
          <a:p>
            <a:pPr marL="817200" lvl="1" indent="-457200">
              <a:lnSpc>
                <a:spcPct val="120000"/>
              </a:lnSpc>
              <a:buFont typeface="Wingdings" panose="05000000000000000000" pitchFamily="2" charset="2"/>
              <a:buChar char="æ"/>
            </a:pPr>
            <a:r>
              <a:rPr lang="nl-BE" dirty="0"/>
              <a:t>zijn decoratieve/</a:t>
            </a:r>
            <a:r>
              <a:rPr lang="nl-BE" b="1" dirty="0"/>
              <a:t>speelse</a:t>
            </a:r>
            <a:r>
              <a:rPr lang="nl-BE" dirty="0"/>
              <a:t> </a:t>
            </a:r>
            <a:r>
              <a:rPr lang="nl-BE" b="1" dirty="0"/>
              <a:t>lettertypen</a:t>
            </a:r>
            <a:r>
              <a:rPr lang="nl-BE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r>
              <a:rPr lang="nl-BE" b="1" dirty="0"/>
              <a:t>Alle</a:t>
            </a:r>
            <a:r>
              <a:rPr lang="nl-BE" dirty="0"/>
              <a:t> verschillende </a:t>
            </a:r>
            <a:r>
              <a:rPr lang="nl-BE" b="1" dirty="0"/>
              <a:t>lettertypen</a:t>
            </a:r>
            <a:r>
              <a:rPr lang="nl-BE" dirty="0"/>
              <a:t> </a:t>
            </a:r>
            <a:r>
              <a:rPr lang="nl-BE" b="1" dirty="0"/>
              <a:t>behoren</a:t>
            </a:r>
            <a:r>
              <a:rPr lang="nl-BE" dirty="0"/>
              <a:t> tot een van deze </a:t>
            </a:r>
            <a:r>
              <a:rPr lang="nl-BE" b="1" dirty="0"/>
              <a:t>generieke</a:t>
            </a:r>
            <a:r>
              <a:rPr lang="nl-BE" dirty="0"/>
              <a:t> </a:t>
            </a:r>
            <a:r>
              <a:rPr lang="nl-BE" b="1" dirty="0"/>
              <a:t>lettertypefamilies</a:t>
            </a:r>
            <a:r>
              <a:rPr lang="nl-BE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088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6D9F2AC-D625-4C51-BE82-178D0BE2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basis – Google fonts</a:t>
            </a:r>
            <a:br>
              <a:rPr lang="en-US" dirty="0"/>
            </a:br>
            <a:r>
              <a:rPr lang="en-US" sz="1200" dirty="0"/>
              <a:t>google-</a:t>
            </a:r>
            <a:r>
              <a:rPr lang="en-US" sz="1200" dirty="0" err="1"/>
              <a:t>font.html</a:t>
            </a:r>
            <a:endParaRPr lang="nl-BE" sz="12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3C553E-5C5C-4404-9368-F7F6CE0989C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45FBFF-110B-444A-9877-AD4195BC05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B5784B-7DA7-40A5-9C9F-BD4EB8A94C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11160127" cy="251571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/>
              <a:t>Kies een lettertype</a:t>
            </a:r>
          </a:p>
          <a:p>
            <a:pPr marL="702900" lvl="1" indent="-342900"/>
            <a:r>
              <a:rPr lang="nl-BE" sz="2000" dirty="0"/>
              <a:t>Ga naar de </a:t>
            </a:r>
            <a:r>
              <a:rPr lang="nl-BE" sz="2000" dirty="0">
                <a:hlinkClick r:id="rId2"/>
              </a:rPr>
              <a:t>Google Fonts-website </a:t>
            </a:r>
            <a:r>
              <a:rPr lang="nl-BE" sz="2000" dirty="0"/>
              <a:t>en kies het lettertype dat je wilt gebruiken.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/>
              <a:t>Selecteer stijlen</a:t>
            </a:r>
          </a:p>
          <a:p>
            <a:pPr marL="702900" lvl="1" indent="-342900"/>
            <a:r>
              <a:rPr lang="nl-BE" sz="2000" dirty="0"/>
              <a:t>Kies de gewenste lettertypestijlen (bijvoorbeeld gewicht, cursief) door op de knop "Select this style" te klikken voor elk gewenst lettertype.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b="1" dirty="0"/>
              <a:t>Insluiten in je HTML</a:t>
            </a:r>
          </a:p>
          <a:p>
            <a:pPr marL="702900" lvl="1" indent="-342900"/>
            <a:r>
              <a:rPr lang="nl-BE" sz="2000" dirty="0"/>
              <a:t>Klik op het pictogram van de winkelkar bovenaan het scherm om de geselecteerde stijlen te bekijken. Kopieer de links die worden gegeven.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000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000" dirty="0"/>
          </a:p>
          <a:p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0B3E8CE-B8FF-4E8E-9ADC-0576778F304D}"/>
              </a:ext>
            </a:extLst>
          </p:cNvPr>
          <p:cNvSpPr/>
          <p:nvPr/>
        </p:nvSpPr>
        <p:spPr>
          <a:xfrm>
            <a:off x="775322" y="4245257"/>
            <a:ext cx="109007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&lt;link </a:t>
            </a:r>
            <a:r>
              <a:rPr lang="nl-BE" dirty="0">
                <a:solidFill>
                  <a:srgbClr val="E5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https://fonts.googleapis.com/css?family=Open+Sans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nl-BE" dirty="0">
                <a:solidFill>
                  <a:srgbClr val="E5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stylesheet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nl-BE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/&gt;</a:t>
            </a:r>
            <a:r>
              <a:rPr lang="nl-B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nl-BE" dirty="0">
              <a:solidFill>
                <a:srgbClr val="A52A2A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A52A2A"/>
                </a:solidFill>
                <a:latin typeface="Consolas" panose="020B0609020204030204" pitchFamily="49" charset="0"/>
              </a:rPr>
              <a:t>body </a:t>
            </a:r>
            <a:r>
              <a:rPr lang="nl-BE" dirty="0"/>
              <a:t>{ </a:t>
            </a:r>
          </a:p>
          <a:p>
            <a:pPr lvl="1"/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nl-BE" dirty="0"/>
              <a:t>: </a:t>
            </a:r>
            <a:r>
              <a:rPr lang="nl-BE" dirty="0">
                <a:solidFill>
                  <a:srgbClr val="0000CD"/>
                </a:solidFill>
                <a:latin typeface="Consolas" panose="020B0609020204030204" pitchFamily="49" charset="0"/>
              </a:rPr>
              <a:t>10px</a:t>
            </a:r>
            <a:r>
              <a:rPr lang="nl-BE" dirty="0"/>
              <a:t>; </a:t>
            </a:r>
            <a:r>
              <a:rPr lang="nl-BE" dirty="0">
                <a:solidFill>
                  <a:srgbClr val="00B050"/>
                </a:solidFill>
              </a:rPr>
              <a:t>/* px means "pixels": the base font size is now 10 pixels high */ </a:t>
            </a:r>
          </a:p>
          <a:p>
            <a:pPr lvl="1"/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nl-BE" dirty="0"/>
              <a:t>: </a:t>
            </a:r>
            <a:r>
              <a:rPr lang="nl-BE" dirty="0">
                <a:solidFill>
                  <a:srgbClr val="0000CD"/>
                </a:solidFill>
                <a:latin typeface="Consolas" panose="020B0609020204030204" pitchFamily="49" charset="0"/>
              </a:rPr>
              <a:t>"Open Sans", sans-serif</a:t>
            </a:r>
            <a:r>
              <a:rPr lang="nl-BE" dirty="0"/>
              <a:t>; </a:t>
            </a:r>
            <a:r>
              <a:rPr lang="nl-BE" dirty="0">
                <a:solidFill>
                  <a:srgbClr val="00B050"/>
                </a:solidFill>
              </a:rPr>
              <a:t>/* sans-serif is a fallback in case the font doesn't load */</a:t>
            </a:r>
          </a:p>
          <a:p>
            <a:r>
              <a:rPr lang="nl-BE" dirty="0"/>
              <a:t>}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431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Wat is CSS?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7464282" cy="4716463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Staat voor </a:t>
            </a:r>
            <a:r>
              <a:rPr lang="nl-BE" sz="2400" b="1">
                <a:solidFill>
                  <a:srgbClr val="EC4B2F"/>
                </a:solidFill>
              </a:rPr>
              <a:t>C</a:t>
            </a:r>
            <a:r>
              <a:rPr lang="nl-BE" sz="2400"/>
              <a:t>ascading </a:t>
            </a:r>
            <a:r>
              <a:rPr lang="nl-BE" sz="2400" b="1">
                <a:solidFill>
                  <a:srgbClr val="EC4B2F"/>
                </a:solidFill>
              </a:rPr>
              <a:t>S</a:t>
            </a:r>
            <a:r>
              <a:rPr lang="nl-BE" sz="2400"/>
              <a:t>tyle </a:t>
            </a:r>
            <a:r>
              <a:rPr lang="nl-BE" sz="2400" b="1">
                <a:solidFill>
                  <a:srgbClr val="EC4B2F"/>
                </a:solidFill>
              </a:rPr>
              <a:t>S</a:t>
            </a:r>
            <a:r>
              <a:rPr lang="nl-BE" sz="2400"/>
              <a:t>heet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Beschrijft hoe HTML-elementen moeten worden weergegeven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/>
              <a:t>Scherm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/>
              <a:t>Printer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/>
              <a:t>…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Scheidt ontwerp van inhoud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Maakt onderhoud eenvoudig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Kan de lay-out van een hele website wijzigen</a:t>
            </a:r>
          </a:p>
          <a:p>
            <a:endParaRPr lang="nl-BE" sz="2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BE4D74-5F85-7AA9-E6AC-E3A7C2FDE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556" y="1496000"/>
            <a:ext cx="3008719" cy="42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01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79E659-4924-427A-9751-0D6CA9C7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Box model</a:t>
            </a:r>
            <a:br>
              <a:rPr lang="nl-BE" dirty="0"/>
            </a:br>
            <a:r>
              <a:rPr lang="nl-BE" sz="1200" dirty="0"/>
              <a:t>box-model.html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3F70C2-A037-46C7-8D24-72F7042C483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832B6F-B944-4318-9785-B6A6B603E1D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5059746-0F61-46E1-AEF0-992EEAB0269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6711844" cy="4716463"/>
          </a:xfrm>
        </p:spPr>
        <p:txBody>
          <a:bodyPr>
            <a:normAutofit/>
          </a:bodyPr>
          <a:lstStyle/>
          <a:p>
            <a:pPr lvl="1"/>
            <a:r>
              <a:rPr lang="nl-BE"/>
              <a:t>Zit rond </a:t>
            </a:r>
            <a:r>
              <a:rPr lang="nl-BE" b="1">
                <a:solidFill>
                  <a:srgbClr val="F04C25"/>
                </a:solidFill>
              </a:rPr>
              <a:t>elk</a:t>
            </a:r>
            <a:r>
              <a:rPr lang="nl-BE"/>
              <a:t> </a:t>
            </a:r>
            <a:r>
              <a:rPr lang="nl-BE" dirty="0"/>
              <a:t>HTML-element</a:t>
            </a:r>
            <a:endParaRPr lang="nl-BE"/>
          </a:p>
          <a:p>
            <a:pPr lvl="1"/>
            <a:r>
              <a:rPr lang="nl-BE"/>
              <a:t>Bestaat uit</a:t>
            </a:r>
          </a:p>
          <a:p>
            <a:pPr lvl="2">
              <a:buFont typeface="Nunito Light" pitchFamily="2" charset="0"/>
              <a:buChar char="×"/>
            </a:pPr>
            <a:r>
              <a:rPr lang="nl-BE">
                <a:solidFill>
                  <a:srgbClr val="FF0000"/>
                </a:solidFill>
              </a:rPr>
              <a:t>Content</a:t>
            </a:r>
          </a:p>
          <a:p>
            <a:pPr lvl="3"/>
            <a:r>
              <a:rPr lang="nl-BE"/>
              <a:t>Tekst, afbeelding, video, ..</a:t>
            </a:r>
          </a:p>
          <a:p>
            <a:pPr lvl="2">
              <a:buFont typeface="Nunito Light" pitchFamily="2" charset="0"/>
              <a:buChar char="×"/>
            </a:pPr>
            <a:r>
              <a:rPr lang="nl-BE">
                <a:solidFill>
                  <a:srgbClr val="00B050"/>
                </a:solidFill>
              </a:rPr>
              <a:t>Padding</a:t>
            </a:r>
          </a:p>
          <a:p>
            <a:pPr lvl="3"/>
            <a:r>
              <a:rPr lang="nl-BE"/>
              <a:t>Zit </a:t>
            </a:r>
            <a:r>
              <a:rPr lang="nl-BE" dirty="0"/>
              <a:t>tussen </a:t>
            </a:r>
            <a:r>
              <a:rPr lang="nl-BE"/>
              <a:t>de content</a:t>
            </a:r>
            <a:r>
              <a:rPr lang="nl-BE" dirty="0"/>
              <a:t> en de border</a:t>
            </a:r>
            <a:endParaRPr lang="nl-BE"/>
          </a:p>
          <a:p>
            <a:pPr lvl="3"/>
            <a:r>
              <a:rPr lang="nl-BE"/>
              <a:t>Is transparant</a:t>
            </a:r>
          </a:p>
          <a:p>
            <a:pPr lvl="2">
              <a:buFont typeface="Nunito Light" pitchFamily="2" charset="0"/>
              <a:buChar char="×"/>
            </a:pPr>
            <a:r>
              <a:rPr lang="nl-BE">
                <a:solidFill>
                  <a:srgbClr val="7030A0"/>
                </a:solidFill>
              </a:rPr>
              <a:t>Border</a:t>
            </a:r>
          </a:p>
          <a:p>
            <a:pPr lvl="3"/>
            <a:r>
              <a:rPr lang="nl-BE"/>
              <a:t>Een rand rond de padding en content</a:t>
            </a:r>
          </a:p>
          <a:p>
            <a:pPr lvl="2">
              <a:buFont typeface="Nunito Light" pitchFamily="2" charset="0"/>
              <a:buChar char="×"/>
            </a:pPr>
            <a:r>
              <a:rPr lang="nl-BE">
                <a:solidFill>
                  <a:srgbClr val="00B0F0"/>
                </a:solidFill>
              </a:rPr>
              <a:t>Margin</a:t>
            </a:r>
          </a:p>
          <a:p>
            <a:pPr lvl="3"/>
            <a:r>
              <a:rPr lang="nl-BE"/>
              <a:t>Zit rond de border</a:t>
            </a:r>
          </a:p>
          <a:p>
            <a:pPr lvl="3"/>
            <a:r>
              <a:rPr lang="nl-BE"/>
              <a:t>Is transparant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4480E63-E8EF-4CAF-9DA5-C7A8DF76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780" y="1593424"/>
            <a:ext cx="4478567" cy="209380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E167F9A1-7520-457C-932B-C58B53F09522}"/>
              </a:ext>
            </a:extLst>
          </p:cNvPr>
          <p:cNvSpPr txBox="1"/>
          <p:nvPr/>
        </p:nvSpPr>
        <p:spPr>
          <a:xfrm>
            <a:off x="7227780" y="4160698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div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 width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300px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 </a:t>
            </a:r>
            <a:r>
              <a:rPr lang="nl-BE">
                <a:solidFill>
                  <a:srgbClr val="7030A0"/>
                </a:solidFill>
                <a:latin typeface="Consolas" panose="020B0609020204030204" pitchFamily="49" charset="0"/>
              </a:rPr>
              <a:t>border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15px solid green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 </a:t>
            </a:r>
            <a:r>
              <a:rPr lang="nl-BE">
                <a:solidFill>
                  <a:srgbClr val="00B050"/>
                </a:solidFill>
                <a:latin typeface="Consolas" panose="020B0609020204030204" pitchFamily="49" charset="0"/>
              </a:rPr>
              <a:t>padding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50px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 </a:t>
            </a:r>
            <a:r>
              <a:rPr lang="nl-BE">
                <a:solidFill>
                  <a:srgbClr val="00B0F0"/>
                </a:solidFill>
                <a:latin typeface="Consolas" panose="020B0609020204030204" pitchFamily="49" charset="0"/>
              </a:rPr>
              <a:t>margin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20px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nl-BE" sz="1400">
                <a:solidFill>
                  <a:srgbClr val="00B050"/>
                </a:solidFill>
                <a:latin typeface="Consolas" panose="020B0609020204030204" pitchFamily="49" charset="0"/>
              </a:rPr>
              <a:t>/* voorbeeld */</a:t>
            </a:r>
            <a:endParaRPr lang="nl-B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688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79E659-4924-427A-9751-0D6CA9C7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CSS borders</a:t>
            </a:r>
            <a:br>
              <a:rPr lang="nl-BE" dirty="0"/>
            </a:br>
            <a:r>
              <a:rPr lang="nl-BE" sz="1200" dirty="0"/>
              <a:t>borders.html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3F70C2-A037-46C7-8D24-72F7042C483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832B6F-B944-4318-9785-B6A6B603E1D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5059746-0F61-46E1-AEF0-992EEAB0269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6711844" cy="4716463"/>
          </a:xfrm>
        </p:spPr>
        <p:txBody>
          <a:bodyPr>
            <a:normAutofit fontScale="62500" lnSpcReduction="20000"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nl-BE" sz="2900" dirty="0"/>
              <a:t>CSS-borders zijn stijleigenschappen die worden gebruikt om een </a:t>
            </a:r>
            <a:r>
              <a:rPr lang="nl-BE" sz="2900" b="1" dirty="0"/>
              <a:t>rand</a:t>
            </a:r>
            <a:r>
              <a:rPr lang="nl-BE" sz="2900" dirty="0"/>
              <a:t> </a:t>
            </a:r>
            <a:r>
              <a:rPr lang="nl-BE" sz="2900" b="1" dirty="0"/>
              <a:t>rond HTML-elementen </a:t>
            </a:r>
            <a:r>
              <a:rPr lang="nl-BE" sz="2900" dirty="0"/>
              <a:t>te creëren. Deze randen kunnen worden aangepast in termen van kleur, dikte, stijl en afgeronde hoeken. </a:t>
            </a:r>
          </a:p>
          <a:p>
            <a:pPr lvl="1">
              <a:lnSpc>
                <a:spcPct val="120000"/>
              </a:lnSpc>
            </a:pPr>
            <a:r>
              <a:rPr lang="nl-BE" b="1" dirty="0"/>
              <a:t>Border Style (Randstijl)</a:t>
            </a:r>
          </a:p>
          <a:p>
            <a:pPr lvl="2">
              <a:lnSpc>
                <a:spcPct val="120000"/>
              </a:lnSpc>
            </a:pPr>
            <a:r>
              <a:rPr lang="nl-BE" dirty="0"/>
              <a:t>De randstijl kan zijn: solid, dashed, dotted, double, groove, ridge, inset, outset, none, of hidden. Elk geeft een ander uiterlijk aan de rand.</a:t>
            </a:r>
          </a:p>
          <a:p>
            <a:pPr lvl="1">
              <a:lnSpc>
                <a:spcPct val="120000"/>
              </a:lnSpc>
            </a:pPr>
            <a:r>
              <a:rPr lang="nl-BE" b="1" dirty="0"/>
              <a:t>Border Width (Randdikte)</a:t>
            </a:r>
          </a:p>
          <a:p>
            <a:pPr lvl="2">
              <a:lnSpc>
                <a:spcPct val="120000"/>
              </a:lnSpc>
            </a:pPr>
            <a:r>
              <a:rPr lang="nl-BE" dirty="0"/>
              <a:t>Hiermee wordt de dikte van de rand ingesteld, bijvoorbeeld in pixels, em, of een relatieve waarde</a:t>
            </a:r>
          </a:p>
          <a:p>
            <a:pPr lvl="1">
              <a:lnSpc>
                <a:spcPct val="120000"/>
              </a:lnSpc>
            </a:pPr>
            <a:r>
              <a:rPr lang="nl-BE" b="1" dirty="0"/>
              <a:t>Border Color (Randkleur)</a:t>
            </a:r>
          </a:p>
          <a:p>
            <a:pPr lvl="2">
              <a:lnSpc>
                <a:spcPct val="120000"/>
              </a:lnSpc>
            </a:pPr>
            <a:r>
              <a:rPr lang="nl-BE" dirty="0"/>
              <a:t>Dit bepaalt de kleur van de rand</a:t>
            </a:r>
          </a:p>
          <a:p>
            <a:pPr lvl="1">
              <a:lnSpc>
                <a:spcPct val="120000"/>
              </a:lnSpc>
            </a:pPr>
            <a:r>
              <a:rPr lang="nl-BE" b="1" dirty="0"/>
              <a:t>Border Radius (Afgeronde Hoeken)</a:t>
            </a:r>
          </a:p>
          <a:p>
            <a:pPr lvl="2">
              <a:lnSpc>
                <a:spcPct val="120000"/>
              </a:lnSpc>
            </a:pPr>
            <a:r>
              <a:rPr lang="nl-BE" dirty="0"/>
              <a:t>Hiermee kun je de hoeken van de randen afgerond maken, waardoor het element een zachter uiterlijk krijgt.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167F9A1-7520-457C-932B-C58B53F09522}"/>
              </a:ext>
            </a:extLst>
          </p:cNvPr>
          <p:cNvSpPr txBox="1"/>
          <p:nvPr/>
        </p:nvSpPr>
        <p:spPr>
          <a:xfrm>
            <a:off x="7420720" y="4263943"/>
            <a:ext cx="4342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.</a:t>
            </a:r>
            <a:r>
              <a:rPr lang="nl-BE" dirty="0">
                <a:solidFill>
                  <a:srgbClr val="A52A2A"/>
                </a:solidFill>
                <a:latin typeface="Consolas" panose="020B0609020204030204" pitchFamily="49" charset="0"/>
              </a:rPr>
              <a:t>element</a:t>
            </a:r>
            <a:r>
              <a:rPr lang="nl-BE" dirty="0"/>
              <a:t> { </a:t>
            </a:r>
          </a:p>
          <a:p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	border</a:t>
            </a:r>
            <a:r>
              <a:rPr lang="nl-BE" dirty="0"/>
              <a:t>: </a:t>
            </a:r>
            <a:r>
              <a:rPr lang="nl-BE" dirty="0">
                <a:solidFill>
                  <a:srgbClr val="0000CD"/>
                </a:solidFill>
                <a:latin typeface="Consolas" panose="020B0609020204030204" pitchFamily="49" charset="0"/>
              </a:rPr>
              <a:t>2px solid re</a:t>
            </a:r>
            <a:r>
              <a:rPr lang="nl-BE" dirty="0"/>
              <a:t>d; 	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nl-BE" dirty="0"/>
              <a:t>: </a:t>
            </a:r>
            <a:r>
              <a:rPr lang="nl-BE" dirty="0">
                <a:solidFill>
                  <a:srgbClr val="0000CD"/>
                </a:solidFill>
                <a:latin typeface="Consolas" panose="020B0609020204030204" pitchFamily="49" charset="0"/>
              </a:rPr>
              <a:t>10px</a:t>
            </a:r>
            <a:r>
              <a:rPr lang="nl-BE" dirty="0"/>
              <a:t>; </a:t>
            </a:r>
            <a:br>
              <a:rPr lang="nl-BE" dirty="0"/>
            </a:br>
            <a:r>
              <a:rPr lang="nl-BE" dirty="0"/>
              <a:t>	</a:t>
            </a:r>
            <a:r>
              <a:rPr lang="nl-BE" dirty="0">
                <a:solidFill>
                  <a:srgbClr val="00B050"/>
                </a:solidFill>
                <a:latin typeface="Consolas" panose="020B0609020204030204" pitchFamily="49" charset="0"/>
              </a:rPr>
              <a:t>/* Afgeronde hoeken */</a:t>
            </a:r>
            <a:r>
              <a:rPr lang="nl-BE" dirty="0"/>
              <a:t> </a:t>
            </a:r>
          </a:p>
          <a:p>
            <a:r>
              <a:rPr lang="nl-BE" dirty="0"/>
              <a:t>}</a:t>
            </a:r>
            <a:endParaRPr lang="nl-BE" dirty="0">
              <a:solidFill>
                <a:srgbClr val="00B050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A3454D8-9AEB-EF42-B72B-233CAF88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720" y="1628775"/>
            <a:ext cx="4255342" cy="19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2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17BAE9-875F-4A17-BB66-D5FEB7DB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</a:t>
            </a:r>
            <a:br>
              <a:rPr lang="en-US" dirty="0"/>
            </a:br>
            <a:r>
              <a:rPr lang="en-US" sz="1200" dirty="0" err="1"/>
              <a:t>float.html</a:t>
            </a:r>
            <a:endParaRPr lang="nl-BE" sz="12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7ED6D1-FC11-4200-A630-EAD4846B92A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703E44-ADB4-4263-BC93-9FDC7DB0EA3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8A02699-DDF1-4949-8AF7-175ECDF8647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/>
              <a:t>Float eigenschap zegt waar een element moet zweven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9080C59A-FF59-4C48-BBAC-DFD5879C7746}"/>
              </a:ext>
            </a:extLst>
          </p:cNvPr>
          <p:cNvSpPr/>
          <p:nvPr/>
        </p:nvSpPr>
        <p:spPr>
          <a:xfrm>
            <a:off x="1221118" y="4831547"/>
            <a:ext cx="26044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img 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  float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 left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B95CC97-985A-4B8C-AF36-2882EDB0B05C}"/>
              </a:ext>
            </a:extLst>
          </p:cNvPr>
          <p:cNvSpPr/>
          <p:nvPr/>
        </p:nvSpPr>
        <p:spPr>
          <a:xfrm>
            <a:off x="1221118" y="3448438"/>
            <a:ext cx="3278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A52A2A"/>
                </a:solidFill>
                <a:latin typeface="Consolas" panose="020B0609020204030204" pitchFamily="49" charset="0"/>
              </a:rPr>
              <a:t>img 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  float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dirty="0">
                <a:solidFill>
                  <a:srgbClr val="0000CD"/>
                </a:solidFill>
                <a:latin typeface="Consolas" panose="020B0609020204030204" pitchFamily="49" charset="0"/>
              </a:rPr>
              <a:t> right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0D17BA-93FE-5FF0-EC23-B2E0F22C9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194" y="3221307"/>
            <a:ext cx="5779351" cy="27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84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6D9F2AC-D625-4C51-BE82-178D0BE2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Clear float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3C553E-5C5C-4404-9368-F7F6CE0989C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45FBFF-110B-444A-9877-AD4195BC051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B5784B-7DA7-40A5-9C9F-BD4EB8A94C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Geeft aan wat er mag zweven naast een element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Kan ook gebruikt worden om het zweven te stoppen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0B3E8CE-B8FF-4E8E-9ADC-0576778F304D}"/>
              </a:ext>
            </a:extLst>
          </p:cNvPr>
          <p:cNvSpPr/>
          <p:nvPr/>
        </p:nvSpPr>
        <p:spPr>
          <a:xfrm>
            <a:off x="4765675" y="4256627"/>
            <a:ext cx="3425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>
                <a:solidFill>
                  <a:srgbClr val="A52A2A"/>
                </a:solidFill>
                <a:latin typeface="Consolas" panose="020B0609020204030204" pitchFamily="49" charset="0"/>
              </a:rPr>
              <a:t>.footer </a:t>
            </a:r>
            <a:r>
              <a:rPr lang="nl-BE" sz="24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24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400">
                <a:solidFill>
                  <a:srgbClr val="FF0000"/>
                </a:solidFill>
                <a:latin typeface="Consolas" panose="020B0609020204030204" pitchFamily="49" charset="0"/>
              </a:rPr>
              <a:t>  clear</a:t>
            </a:r>
            <a:r>
              <a:rPr lang="nl-BE" sz="24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400">
                <a:solidFill>
                  <a:srgbClr val="0000CD"/>
                </a:solidFill>
                <a:latin typeface="Consolas" panose="020B0609020204030204" pitchFamily="49" charset="0"/>
              </a:rPr>
              <a:t> both</a:t>
            </a:r>
            <a:r>
              <a:rPr lang="nl-BE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4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400"/>
          </a:p>
        </p:txBody>
      </p:sp>
    </p:spTree>
    <p:extLst>
      <p:ext uri="{BB962C8B-B14F-4D97-AF65-F5344CB8AC3E}">
        <p14:creationId xmlns:p14="http://schemas.microsoft.com/office/powerpoint/2010/main" val="4264815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E9FF1F-F034-4E1A-B258-8850565F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Navigatie (verticaal)</a:t>
            </a:r>
            <a:br>
              <a:rPr lang="nl-BE" dirty="0"/>
            </a:br>
            <a:r>
              <a:rPr lang="nl-BE" sz="1200" dirty="0"/>
              <a:t>/navigation/vertical/index.html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B99633-5734-4D46-AFAA-8D0741136E4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80CF148-1D3D-41E6-A72A-DDBDEA2C26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B20496E-507C-DC20-9401-123E7EC100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Pijl: gekromd omhoog 11">
            <a:extLst>
              <a:ext uri="{FF2B5EF4-FFF2-40B4-BE49-F238E27FC236}">
                <a16:creationId xmlns:a16="http://schemas.microsoft.com/office/drawing/2014/main" id="{FBBBE486-FD23-4569-A1DA-E3E3C764D1B5}"/>
              </a:ext>
            </a:extLst>
          </p:cNvPr>
          <p:cNvSpPr/>
          <p:nvPr/>
        </p:nvSpPr>
        <p:spPr>
          <a:xfrm rot="19747241" flipV="1">
            <a:off x="3098263" y="2170691"/>
            <a:ext cx="2016150" cy="1474282"/>
          </a:xfrm>
          <a:prstGeom prst="curved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37F07-C8FA-8FC0-DC96-92042826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60" y="1420431"/>
            <a:ext cx="3171714" cy="459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Pijl: gekromd omhoog 14">
            <a:extLst>
              <a:ext uri="{FF2B5EF4-FFF2-40B4-BE49-F238E27FC236}">
                <a16:creationId xmlns:a16="http://schemas.microsoft.com/office/drawing/2014/main" id="{7B3D865E-E9A7-47C2-81E5-8E49A5068D24}"/>
              </a:ext>
            </a:extLst>
          </p:cNvPr>
          <p:cNvSpPr/>
          <p:nvPr/>
        </p:nvSpPr>
        <p:spPr>
          <a:xfrm rot="507849">
            <a:off x="7016435" y="3607017"/>
            <a:ext cx="2504425" cy="1156241"/>
          </a:xfrm>
          <a:prstGeom prst="curved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CC74F-3518-A087-2ECE-B34F2076E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3"/>
          <a:stretch/>
        </p:blipFill>
        <p:spPr>
          <a:xfrm>
            <a:off x="8995009" y="1261798"/>
            <a:ext cx="1976114" cy="2096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C7C66-C951-8C56-61E1-9CDF277B8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05" y="3429000"/>
            <a:ext cx="4214188" cy="260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657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E9FF1F-F034-4E1A-B258-8850565F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Navigatie (horizontaal)</a:t>
            </a:r>
            <a:br>
              <a:rPr lang="nl-BE" dirty="0"/>
            </a:br>
            <a:r>
              <a:rPr lang="nl-BE" sz="1200" dirty="0"/>
              <a:t>/navigation/horizontal/index.html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B99633-5734-4D46-AFAA-8D0741136E4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80CF148-1D3D-41E6-A72A-DDBDEA2C26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2ACA187-1389-85CA-BD87-D416D34EB4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5" name="Pijl: gekromd omhoog 14">
            <a:extLst>
              <a:ext uri="{FF2B5EF4-FFF2-40B4-BE49-F238E27FC236}">
                <a16:creationId xmlns:a16="http://schemas.microsoft.com/office/drawing/2014/main" id="{7B3D865E-E9A7-47C2-81E5-8E49A5068D24}"/>
              </a:ext>
            </a:extLst>
          </p:cNvPr>
          <p:cNvSpPr/>
          <p:nvPr/>
        </p:nvSpPr>
        <p:spPr>
          <a:xfrm rot="18090250">
            <a:off x="8019782" y="3045466"/>
            <a:ext cx="2088232" cy="1095375"/>
          </a:xfrm>
          <a:prstGeom prst="curved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2" name="Pijl: gekromd omhoog 11">
            <a:extLst>
              <a:ext uri="{FF2B5EF4-FFF2-40B4-BE49-F238E27FC236}">
                <a16:creationId xmlns:a16="http://schemas.microsoft.com/office/drawing/2014/main" id="{FBBBE486-FD23-4569-A1DA-E3E3C764D1B5}"/>
              </a:ext>
            </a:extLst>
          </p:cNvPr>
          <p:cNvSpPr/>
          <p:nvPr/>
        </p:nvSpPr>
        <p:spPr>
          <a:xfrm rot="2444008">
            <a:off x="2555177" y="4824041"/>
            <a:ext cx="2088232" cy="1095375"/>
          </a:xfrm>
          <a:prstGeom prst="curved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9704F-6581-E1BA-BC9F-529BE489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92" y="1486680"/>
            <a:ext cx="2319993" cy="454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793C6-D108-A8D8-BC11-2EEB63DEB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192" y="3233892"/>
            <a:ext cx="5354481" cy="189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AB8895-FEFA-0E32-B240-F8A9D881E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01" y="1906610"/>
            <a:ext cx="7560001" cy="6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97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0063126-D857-42D2-B3BD-0339AD50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Templates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F9B82D4-1D82-4E98-8FEA-C8A9FFA28D7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FD205B-7520-4847-939C-F4E8F4C6C27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C7A26C4-5024-449A-ABE6-31239765634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sz="2400">
                <a:hlinkClick r:id="rId2"/>
              </a:rPr>
              <a:t>https://html5up.net/</a:t>
            </a:r>
            <a:endParaRPr lang="nl-BE" sz="2400"/>
          </a:p>
          <a:p>
            <a:r>
              <a:rPr lang="nl-BE" sz="2400">
                <a:hlinkClick r:id="rId3"/>
              </a:rPr>
              <a:t>https://templatemonster.com/</a:t>
            </a:r>
            <a:endParaRPr lang="nl-BE" sz="2400"/>
          </a:p>
          <a:p>
            <a:r>
              <a:rPr lang="nl-BE" sz="2400"/>
              <a:t>..</a:t>
            </a:r>
          </a:p>
          <a:p>
            <a:endParaRPr lang="nl-BE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E4D1D-FE80-1AD4-61C1-3A254F61D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182" y="1031794"/>
            <a:ext cx="5254328" cy="5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6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A29006D-912E-4F97-8975-D65AEA59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Bronnen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2BCE75-1DF0-4370-BA2E-AADDA9C6C53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8EFFF6F-807A-462F-84DD-45F8458BF15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663D4BC-A678-41C9-AB13-1A5EE57406A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lvl="1"/>
            <a:r>
              <a:rPr lang="nl-BE" sz="2400" dirty="0">
                <a:hlinkClick r:id="rId2"/>
              </a:rPr>
              <a:t>https://www.w3schools.com/css/css_selectors.asp</a:t>
            </a:r>
            <a:endParaRPr lang="nl-BE" sz="2400" dirty="0"/>
          </a:p>
          <a:p>
            <a:pPr lvl="1"/>
            <a:r>
              <a:rPr lang="nl-BE" sz="2400" dirty="0">
                <a:hlinkClick r:id="rId3"/>
              </a:rPr>
              <a:t>https://www.w3schools.com/css/css3_variables.asp</a:t>
            </a:r>
            <a:endParaRPr lang="nl-BE" sz="2400" dirty="0"/>
          </a:p>
          <a:p>
            <a:pPr lvl="1"/>
            <a:r>
              <a:rPr lang="nl-BE" sz="2400" dirty="0">
                <a:hlinkClick r:id="rId4"/>
              </a:rPr>
              <a:t>https://www.w3schools.com/css/css3_variables_overriding.asp</a:t>
            </a:r>
            <a:endParaRPr lang="nl-BE" sz="2400" dirty="0"/>
          </a:p>
          <a:p>
            <a:pPr lvl="1"/>
            <a:r>
              <a:rPr lang="nl-BE" sz="2400" dirty="0">
                <a:hlinkClick r:id="rId5"/>
              </a:rPr>
              <a:t>https://www.w3schools.com/css/css_pseudo_classes.asp</a:t>
            </a:r>
            <a:endParaRPr lang="nl-BE" sz="2400" dirty="0"/>
          </a:p>
          <a:p>
            <a:pPr lvl="1"/>
            <a:r>
              <a:rPr lang="nl-BE" sz="2400" dirty="0">
                <a:hlinkClick r:id="rId6"/>
              </a:rPr>
              <a:t>https://www.w3schools.com/css/css_float.asp</a:t>
            </a:r>
            <a:endParaRPr lang="nl-BE" sz="2400" dirty="0"/>
          </a:p>
          <a:p>
            <a:pPr lvl="1"/>
            <a:r>
              <a:rPr lang="nl-BE" sz="2400" dirty="0">
                <a:hlinkClick r:id="rId7"/>
              </a:rPr>
              <a:t>https://www.w3schools.com/css/css_boxmodel.asp</a:t>
            </a:r>
            <a:endParaRPr lang="nl-BE" sz="2400" dirty="0"/>
          </a:p>
          <a:p>
            <a:pPr lvl="1"/>
            <a:endParaRPr lang="nl-BE" sz="2400" dirty="0">
              <a:hlinkClick r:id="rId8"/>
            </a:endParaRPr>
          </a:p>
          <a:p>
            <a:pPr lvl="1"/>
            <a:r>
              <a:rPr lang="nl-BE" sz="2400" dirty="0">
                <a:hlinkClick r:id="rId8"/>
              </a:rPr>
              <a:t>https://developer.mozilla.org/en-US/docs/Web/CSS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05755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1D4D7F1C-8800-C718-064A-40614204F75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CSS volgorde van prioriteit (boven naar onder!)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b="1"/>
              <a:t>!important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Enige manier om een inline-stijl te vermijden</a:t>
            </a:r>
          </a:p>
          <a:p>
            <a:pPr lvl="1"/>
            <a:r>
              <a:rPr lang="nl-BE" b="1"/>
              <a:t>Inline-stijlen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Staat in de html-tag </a:t>
            </a:r>
            <a:r>
              <a:rPr lang="nl-BE" u="sng" dirty="0">
                <a:solidFill>
                  <a:srgbClr val="FF0000"/>
                </a:solidFill>
              </a:rPr>
              <a:t>(probeer deze stijl te vermijden)</a:t>
            </a:r>
            <a:br>
              <a:rPr lang="nl-BE" u="sng" dirty="0">
                <a:solidFill>
                  <a:srgbClr val="FF0000"/>
                </a:solidFill>
              </a:rPr>
            </a:br>
            <a:r>
              <a:rPr lang="nl-BE"/>
              <a:t>&lt;</a:t>
            </a: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nl-BE"/>
              <a:t> </a:t>
            </a:r>
            <a:r>
              <a:rPr lang="nl-BE">
                <a:solidFill>
                  <a:srgbClr val="FF0000"/>
                </a:solidFill>
                <a:latin typeface="Consolas" panose="020B0609020204030204" pitchFamily="49" charset="0"/>
              </a:rPr>
              <a:t>style=</a:t>
            </a:r>
            <a:r>
              <a:rPr lang="nl-BE"/>
              <a:t>"</a:t>
            </a:r>
            <a:r>
              <a:rPr lang="nl-BE">
                <a:solidFill>
                  <a:srgbClr val="0000CD"/>
                </a:solidFill>
                <a:latin typeface="Consolas" panose="020B0609020204030204" pitchFamily="49" charset="0"/>
              </a:rPr>
              <a:t>color:</a:t>
            </a:r>
            <a:r>
              <a:rPr lang="nl-BE">
                <a:solidFill>
                  <a:srgbClr val="0000CD"/>
                </a:solidFill>
              </a:rPr>
              <a:t> red;</a:t>
            </a:r>
            <a:r>
              <a:rPr lang="nl-BE"/>
              <a:t>"&gt;CSS is awesome&lt;/</a:t>
            </a:r>
            <a:r>
              <a:rPr lang="nl-BE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nl-BE"/>
              <a:t>&gt;</a:t>
            </a:r>
          </a:p>
          <a:p>
            <a:pPr lvl="1"/>
            <a:r>
              <a:rPr lang="nl-BE" b="1"/>
              <a:t>Header-stijlen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Worden geschreven ergens tussen </a:t>
            </a:r>
            <a:r>
              <a:rPr lang="nl-BE" b="1">
                <a:solidFill>
                  <a:srgbClr val="00A0AE"/>
                </a:solidFill>
              </a:rPr>
              <a:t>&lt;head&gt;&lt;style&gt; </a:t>
            </a:r>
            <a:r>
              <a:rPr lang="nl-BE"/>
              <a:t>en </a:t>
            </a:r>
            <a:r>
              <a:rPr lang="nl-BE" b="1">
                <a:solidFill>
                  <a:srgbClr val="00A0AE"/>
                </a:solidFill>
              </a:rPr>
              <a:t>&lt;/style&gt;&lt;/head&gt;</a:t>
            </a:r>
          </a:p>
          <a:p>
            <a:pPr lvl="1"/>
            <a:r>
              <a:rPr lang="nl-BE" b="1"/>
              <a:t>Externe-stijlen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CSS-bestand koppelen aan de webpagina</a:t>
            </a:r>
            <a:br>
              <a:rPr lang="nl-BE"/>
            </a:br>
            <a:r>
              <a:rPr lang="nl-BE"/>
              <a:t>Dit doe je tussen de </a:t>
            </a:r>
            <a:r>
              <a:rPr lang="nl-BE" b="1">
                <a:solidFill>
                  <a:srgbClr val="009CAB"/>
                </a:solidFill>
              </a:rPr>
              <a:t>head-tags</a:t>
            </a:r>
            <a:br>
              <a:rPr lang="nl-BE">
                <a:latin typeface="Consolas" panose="020B0609020204030204" pitchFamily="49" charset="0"/>
              </a:rPr>
            </a:br>
            <a:r>
              <a:rPr lang="nl-BE" sz="2400"/>
              <a:t>&lt;</a:t>
            </a:r>
            <a:r>
              <a:rPr lang="nl-BE" sz="2400">
                <a:solidFill>
                  <a:srgbClr val="A52A2A"/>
                </a:solidFill>
                <a:latin typeface="Consolas" panose="020B0609020204030204" pitchFamily="49" charset="0"/>
              </a:rPr>
              <a:t>link</a:t>
            </a:r>
            <a:r>
              <a:rPr lang="nl-BE" sz="2400">
                <a:solidFill>
                  <a:srgbClr val="00A0AE"/>
                </a:solidFill>
              </a:rPr>
              <a:t> </a:t>
            </a:r>
            <a:r>
              <a:rPr lang="nl-BE" sz="2400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nl-BE" sz="2400"/>
              <a:t>="</a:t>
            </a:r>
            <a:r>
              <a:rPr lang="nl-BE" sz="2400">
                <a:solidFill>
                  <a:srgbClr val="0000CD"/>
                </a:solidFill>
                <a:latin typeface="Consolas" panose="020B0609020204030204" pitchFamily="49" charset="0"/>
              </a:rPr>
              <a:t>stylesheet</a:t>
            </a:r>
            <a:r>
              <a:rPr lang="nl-BE" sz="2400"/>
              <a:t>"</a:t>
            </a:r>
            <a:r>
              <a:rPr lang="nl-BE" sz="2400">
                <a:solidFill>
                  <a:srgbClr val="00A0AE"/>
                </a:solidFill>
              </a:rPr>
              <a:t> </a:t>
            </a:r>
            <a:r>
              <a:rPr lang="nl-BE" sz="240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nl-BE" sz="2400"/>
              <a:t>=”</a:t>
            </a:r>
            <a:r>
              <a:rPr lang="nl-BE" sz="2400">
                <a:solidFill>
                  <a:srgbClr val="0000CD"/>
                </a:solidFill>
                <a:latin typeface="Consolas" panose="020B0609020204030204" pitchFamily="49" charset="0"/>
              </a:rPr>
              <a:t>stijl.css</a:t>
            </a:r>
            <a:r>
              <a:rPr lang="nl-BE" sz="2400"/>
              <a:t>" /&gt;</a:t>
            </a:r>
          </a:p>
          <a:p>
            <a:endParaRPr lang="nl-BE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997C22F9-7A18-48F4-8EA9-2F2F130E5D88}"/>
              </a:ext>
            </a:extLst>
          </p:cNvPr>
          <p:cNvSpPr/>
          <p:nvPr/>
        </p:nvSpPr>
        <p:spPr>
          <a:xfrm>
            <a:off x="8471033" y="4552258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152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Syntax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D6B34F8-F4FC-2FD5-536A-BC1E3B2AA3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CSS syntax (rules and general formatting rules)">
            <a:extLst>
              <a:ext uri="{FF2B5EF4-FFF2-40B4-BE49-F238E27FC236}">
                <a16:creationId xmlns:a16="http://schemas.microsoft.com/office/drawing/2014/main" id="{0D5602C6-8AC5-CF49-871B-130FAEA026E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77" y="2788954"/>
            <a:ext cx="4484688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997C22F9-7A18-48F4-8EA9-2F2F130E5D88}"/>
              </a:ext>
            </a:extLst>
          </p:cNvPr>
          <p:cNvSpPr/>
          <p:nvPr/>
        </p:nvSpPr>
        <p:spPr>
          <a:xfrm>
            <a:off x="8471033" y="4552258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1337">
            <a:extLst>
              <a:ext uri="{FF2B5EF4-FFF2-40B4-BE49-F238E27FC236}">
                <a16:creationId xmlns:a16="http://schemas.microsoft.com/office/drawing/2014/main" id="{6F7373E0-D454-E344-8D21-984ECFA62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31"/>
          <a:stretch/>
        </p:blipFill>
        <p:spPr bwMode="auto">
          <a:xfrm>
            <a:off x="5841906" y="1551796"/>
            <a:ext cx="5258253" cy="427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54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How to link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Een HTML pagina linken met een CSS file</a:t>
            </a:r>
          </a:p>
          <a:p>
            <a:pPr marL="0" indent="0">
              <a:buNone/>
            </a:pPr>
            <a:r>
              <a:rPr lang="nl-BE"/>
              <a:t>Zet onderstaande code in je </a:t>
            </a:r>
            <a:r>
              <a:rPr lang="nl-BE" b="1">
                <a:solidFill>
                  <a:srgbClr val="00A0AE"/>
                </a:solidFill>
              </a:rPr>
              <a:t>&lt;head&gt; </a:t>
            </a:r>
            <a:r>
              <a:rPr lang="nl-BE"/>
              <a:t>tag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F8E937A-A982-4011-B253-15B39AA9CCF4}"/>
              </a:ext>
            </a:extLst>
          </p:cNvPr>
          <p:cNvSpPr txBox="1"/>
          <p:nvPr/>
        </p:nvSpPr>
        <p:spPr>
          <a:xfrm>
            <a:off x="3344285" y="2845462"/>
            <a:ext cx="5503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/>
            </a:b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link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err="1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="stylesheet"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=“theme.css"&gt;</a:t>
            </a:r>
            <a:br>
              <a:rPr lang="en-US"/>
            </a:b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nl-BE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834E6FE-7CFD-4398-9406-48DCE4B076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22" y="4125325"/>
            <a:ext cx="1806833" cy="210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1064086B-0B2F-4669-BE2D-5C414F687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4125325"/>
            <a:ext cx="1806833" cy="210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5983434F-AB2B-4E05-8C55-DA0571E62E07}"/>
              </a:ext>
            </a:extLst>
          </p:cNvPr>
          <p:cNvSpPr/>
          <p:nvPr/>
        </p:nvSpPr>
        <p:spPr>
          <a:xfrm>
            <a:off x="3797454" y="4776742"/>
            <a:ext cx="538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997C22F9-7A18-48F4-8EA9-2F2F130E5D88}"/>
              </a:ext>
            </a:extLst>
          </p:cNvPr>
          <p:cNvSpPr/>
          <p:nvPr/>
        </p:nvSpPr>
        <p:spPr>
          <a:xfrm>
            <a:off x="6096757" y="4776742"/>
            <a:ext cx="538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9E74FFF4-6E81-401F-824E-AFC7409FC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975" y="4234473"/>
            <a:ext cx="3689652" cy="188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98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Element s</a:t>
            </a:r>
            <a:r>
              <a:rPr lang="nl-BE"/>
              <a:t>elector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en-GB" err="1"/>
              <a:t>Selecteert</a:t>
            </a:r>
            <a:r>
              <a:rPr lang="en-GB"/>
              <a:t> HTML </a:t>
            </a:r>
            <a:r>
              <a:rPr lang="en-GB" err="1"/>
              <a:t>elementen</a:t>
            </a:r>
            <a:endParaRPr lang="en-GB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GB"/>
              <a:t>Alle </a:t>
            </a:r>
            <a:r>
              <a:rPr lang="en-GB" b="1">
                <a:solidFill>
                  <a:srgbClr val="00A0AE"/>
                </a:solidFill>
              </a:rPr>
              <a:t>&lt;p&gt;</a:t>
            </a:r>
            <a:r>
              <a:rPr lang="en-GB"/>
              <a:t>-tags op de </a:t>
            </a:r>
            <a:r>
              <a:rPr lang="en-GB" err="1"/>
              <a:t>pagina</a:t>
            </a:r>
            <a:r>
              <a:rPr lang="en-GB"/>
              <a:t> </a:t>
            </a:r>
            <a:r>
              <a:rPr lang="en-GB" err="1"/>
              <a:t>zullen</a:t>
            </a:r>
            <a:r>
              <a:rPr lang="en-GB"/>
              <a:t> </a:t>
            </a:r>
            <a:r>
              <a:rPr lang="en-GB" b="1" err="1">
                <a:solidFill>
                  <a:srgbClr val="F04C25"/>
                </a:solidFill>
              </a:rPr>
              <a:t>gecentreerd</a:t>
            </a:r>
            <a:r>
              <a:rPr lang="en-GB"/>
              <a:t> </a:t>
            </a:r>
            <a:r>
              <a:rPr lang="en-GB" err="1"/>
              <a:t>worden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b="1" err="1">
                <a:solidFill>
                  <a:srgbClr val="F04C25"/>
                </a:solidFill>
              </a:rPr>
              <a:t>een</a:t>
            </a:r>
            <a:r>
              <a:rPr lang="en-GB"/>
              <a:t> </a:t>
            </a:r>
            <a:r>
              <a:rPr lang="en-GB" b="1">
                <a:solidFill>
                  <a:srgbClr val="F04C25"/>
                </a:solidFill>
              </a:rPr>
              <a:t>rode </a:t>
            </a:r>
            <a:r>
              <a:rPr lang="en-GB" b="1" err="1">
                <a:solidFill>
                  <a:srgbClr val="F04C25"/>
                </a:solidFill>
              </a:rPr>
              <a:t>kleur</a:t>
            </a:r>
            <a:r>
              <a:rPr lang="en-GB" b="1">
                <a:solidFill>
                  <a:srgbClr val="F04C25"/>
                </a:solidFill>
              </a:rPr>
              <a:t> </a:t>
            </a:r>
            <a:r>
              <a:rPr lang="en-GB" err="1"/>
              <a:t>krijgen</a:t>
            </a:r>
            <a:endParaRPr lang="en-GB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23D1B8-6736-41FF-8360-4106C4C822F5}"/>
              </a:ext>
            </a:extLst>
          </p:cNvPr>
          <p:cNvSpPr txBox="1"/>
          <p:nvPr/>
        </p:nvSpPr>
        <p:spPr>
          <a:xfrm>
            <a:off x="3966975" y="4107593"/>
            <a:ext cx="46336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s-E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ES" sz="2800">
                <a:solidFill>
                  <a:srgbClr val="FF0000"/>
                </a:solidFill>
                <a:latin typeface="Consolas" panose="020B0609020204030204" pitchFamily="49" charset="0"/>
              </a:rPr>
              <a:t>  </a:t>
            </a:r>
            <a:r>
              <a:rPr lang="es-ES" sz="280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s-ES" sz="28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E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ES" sz="28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s-ES" sz="28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E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s-ES" sz="2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800"/>
          </a:p>
        </p:txBody>
      </p:sp>
    </p:spTree>
    <p:extLst>
      <p:ext uri="{BB962C8B-B14F-4D97-AF65-F5344CB8AC3E}">
        <p14:creationId xmlns:p14="http://schemas.microsoft.com/office/powerpoint/2010/main" val="24715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CB7EA61-7AB6-44EA-8B67-BE40AB9A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ID selector </a:t>
            </a:r>
            <a:br>
              <a:rPr lang="nl-BE" dirty="0"/>
            </a:br>
            <a:r>
              <a:rPr lang="nl-BE" sz="1200" dirty="0"/>
              <a:t>id_class_selectors.html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06F4DD-B2D7-4EB2-B3D1-4045A05D1F7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A4A0E5-49A7-4C68-AB05-FBE7F098544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595E90D-52DF-46E5-9270-FCDFCFD0032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Gebruikt het </a:t>
            </a:r>
            <a:r>
              <a:rPr lang="nl-BE" sz="2800" b="1">
                <a:solidFill>
                  <a:srgbClr val="EC4B2F"/>
                </a:solidFill>
              </a:rPr>
              <a:t>Id</a:t>
            </a:r>
            <a:r>
              <a:rPr lang="nl-BE" sz="2800"/>
              <a:t> attribuut van een HTML element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Een </a:t>
            </a:r>
            <a:r>
              <a:rPr lang="nl-BE" sz="2800" b="1">
                <a:solidFill>
                  <a:srgbClr val="EC4B2F"/>
                </a:solidFill>
              </a:rPr>
              <a:t>id</a:t>
            </a:r>
            <a:r>
              <a:rPr lang="nl-BE" sz="2800"/>
              <a:t> van een element is </a:t>
            </a:r>
            <a:r>
              <a:rPr lang="nl-BE" sz="2800" b="1">
                <a:solidFill>
                  <a:srgbClr val="EC4B2F"/>
                </a:solidFill>
              </a:rPr>
              <a:t>uniek</a:t>
            </a:r>
            <a:r>
              <a:rPr lang="nl-BE" sz="2800"/>
              <a:t>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We gebruiken een </a:t>
            </a:r>
            <a:r>
              <a:rPr lang="nl-BE" sz="2800" b="1">
                <a:solidFill>
                  <a:srgbClr val="F04C25"/>
                </a:solidFill>
              </a:rPr>
              <a:t>#</a:t>
            </a:r>
            <a:r>
              <a:rPr lang="nl-BE" sz="2800"/>
              <a:t> (hashtag) om een </a:t>
            </a:r>
            <a:r>
              <a:rPr lang="nl-BE" sz="2800" b="1">
                <a:solidFill>
                  <a:srgbClr val="EC4B2F"/>
                </a:solidFill>
              </a:rPr>
              <a:t>id</a:t>
            </a:r>
            <a:r>
              <a:rPr lang="nl-BE" sz="2800"/>
              <a:t> aan te spreken.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CSS regel wordt toegepast op het HTML element met </a:t>
            </a:r>
            <a:r>
              <a:rPr lang="nl-BE" sz="2800" b="1">
                <a:solidFill>
                  <a:srgbClr val="F04C25"/>
                </a:solidFill>
              </a:rPr>
              <a:t>id=“naamVanID”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ED334ED-7F71-4866-88D6-3DF773D45192}"/>
              </a:ext>
            </a:extLst>
          </p:cNvPr>
          <p:cNvSpPr txBox="1"/>
          <p:nvPr/>
        </p:nvSpPr>
        <p:spPr>
          <a:xfrm>
            <a:off x="3779167" y="3987006"/>
            <a:ext cx="46336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>
                <a:solidFill>
                  <a:srgbClr val="A52A2A"/>
                </a:solidFill>
                <a:latin typeface="Consolas" panose="020B0609020204030204" pitchFamily="49" charset="0"/>
              </a:rPr>
              <a:t>#naamVanID 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  <a:t>  text-align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8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80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4000"/>
          </a:p>
        </p:txBody>
      </p:sp>
    </p:spTree>
    <p:extLst>
      <p:ext uri="{BB962C8B-B14F-4D97-AF65-F5344CB8AC3E}">
        <p14:creationId xmlns:p14="http://schemas.microsoft.com/office/powerpoint/2010/main" val="273444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CB7EA61-7AB6-44EA-8B67-BE40AB9A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Class selector</a:t>
            </a:r>
            <a:br>
              <a:rPr lang="nl-BE" dirty="0"/>
            </a:br>
            <a:r>
              <a:rPr lang="nl-BE" sz="1200" dirty="0"/>
              <a:t>id_class_selectors.html 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06F4DD-B2D7-4EB2-B3D1-4045A05D1F7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A4A0E5-49A7-4C68-AB05-FBE7F098544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5CBC4FDC-42B2-2639-4566-98E2F25C113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Gebruikt het </a:t>
            </a:r>
            <a:r>
              <a:rPr lang="nl-BE" sz="2800" b="1">
                <a:solidFill>
                  <a:srgbClr val="EC4B2F"/>
                </a:solidFill>
              </a:rPr>
              <a:t>class</a:t>
            </a:r>
            <a:r>
              <a:rPr lang="nl-BE" sz="2800"/>
              <a:t> attribuut van een HTML element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We gebruiken een </a:t>
            </a:r>
            <a:r>
              <a:rPr lang="nl-BE" sz="2800" b="1">
                <a:solidFill>
                  <a:srgbClr val="F04C25"/>
                </a:solidFill>
              </a:rPr>
              <a:t>.</a:t>
            </a:r>
            <a:r>
              <a:rPr lang="nl-BE" sz="2800"/>
              <a:t> (punt) om een </a:t>
            </a:r>
            <a:r>
              <a:rPr lang="nl-BE" sz="2800" b="1">
                <a:solidFill>
                  <a:srgbClr val="EC4B2F"/>
                </a:solidFill>
              </a:rPr>
              <a:t>klasse</a:t>
            </a:r>
            <a:r>
              <a:rPr lang="nl-BE" sz="2800"/>
              <a:t> aan te spreken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CSS regel wordt toegepast op </a:t>
            </a:r>
            <a:r>
              <a:rPr lang="nl-BE" sz="2800" b="1">
                <a:solidFill>
                  <a:srgbClr val="EC4B2F"/>
                </a:solidFill>
              </a:rPr>
              <a:t>alle</a:t>
            </a:r>
            <a:r>
              <a:rPr lang="nl-BE" sz="2800"/>
              <a:t> HTML elementen met de </a:t>
            </a:r>
            <a:r>
              <a:rPr lang="nl-BE" sz="2800" b="1">
                <a:solidFill>
                  <a:srgbClr val="F04C25"/>
                </a:solidFill>
              </a:rPr>
              <a:t>class=“naamVanKlasse”</a:t>
            </a:r>
            <a:endParaRPr lang="nl-BE" sz="280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ED334ED-7F71-4866-88D6-3DF773D45192}"/>
              </a:ext>
            </a:extLst>
          </p:cNvPr>
          <p:cNvSpPr txBox="1"/>
          <p:nvPr/>
        </p:nvSpPr>
        <p:spPr>
          <a:xfrm>
            <a:off x="3934888" y="3835534"/>
            <a:ext cx="46336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rgbClr val="A52A2A"/>
                </a:solidFill>
                <a:latin typeface="Consolas" panose="020B0609020204030204" pitchFamily="49" charset="0"/>
              </a:rPr>
              <a:t>.naamVanKlasse 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nl-BE" sz="2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 dirty="0">
                <a:solidFill>
                  <a:srgbClr val="FF0000"/>
                </a:solidFill>
                <a:latin typeface="Consolas" panose="020B0609020204030204" pitchFamily="49" charset="0"/>
              </a:rPr>
              <a:t>  text-align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800" dirty="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 dirty="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nl-BE" sz="2800" dirty="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nl-BE" sz="28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nl-BE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61913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CB7EA61-7AB6-44EA-8B67-BE40AB9A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Universal selector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06F4DD-B2D7-4EB2-B3D1-4045A05D1F7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A4A0E5-49A7-4C68-AB05-FBE7F098544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595E90D-52DF-46E5-9270-FCDFCFD0032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Selecteert </a:t>
            </a:r>
            <a:r>
              <a:rPr lang="nl-BE" sz="2800" b="1">
                <a:solidFill>
                  <a:srgbClr val="EC4B2F"/>
                </a:solidFill>
              </a:rPr>
              <a:t>alle</a:t>
            </a:r>
            <a:r>
              <a:rPr lang="nl-BE" sz="2800"/>
              <a:t> HTML elementen op een pagina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We gebruiken een </a:t>
            </a:r>
            <a:r>
              <a:rPr lang="nl-BE" sz="2800" b="1">
                <a:solidFill>
                  <a:srgbClr val="EC4B2F"/>
                </a:solidFill>
              </a:rPr>
              <a:t>*</a:t>
            </a:r>
            <a:r>
              <a:rPr lang="nl-BE" sz="2800"/>
              <a:t> om de universal selector aan te spreken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800"/>
              <a:t>CSS regel wordt toegepast op </a:t>
            </a:r>
            <a:r>
              <a:rPr lang="nl-BE" sz="2800" b="1">
                <a:solidFill>
                  <a:srgbClr val="EC4B2F"/>
                </a:solidFill>
              </a:rPr>
              <a:t>alle</a:t>
            </a:r>
            <a:r>
              <a:rPr lang="nl-BE" sz="2800"/>
              <a:t> HTML elementen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ED334ED-7F71-4866-88D6-3DF773D45192}"/>
              </a:ext>
            </a:extLst>
          </p:cNvPr>
          <p:cNvSpPr txBox="1"/>
          <p:nvPr/>
        </p:nvSpPr>
        <p:spPr>
          <a:xfrm>
            <a:off x="3779167" y="4160187"/>
            <a:ext cx="46336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A52A2A"/>
                </a:solidFill>
                <a:latin typeface="Consolas" panose="020B0609020204030204" pitchFamily="49" charset="0"/>
              </a:rPr>
              <a:t>* 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  text-align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800">
                <a:solidFill>
                  <a:srgbClr val="0000CD"/>
                </a:solidFill>
                <a:latin typeface="Consolas" panose="020B0609020204030204" pitchFamily="49" charset="0"/>
              </a:rPr>
              <a:t> center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800">
                <a:solidFill>
                  <a:srgbClr val="0000CD"/>
                </a:solidFill>
                <a:latin typeface="Consolas" panose="020B0609020204030204" pitchFamily="49" charset="0"/>
              </a:rPr>
              <a:t> blue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sz="2800"/>
            </a:br>
            <a:endParaRPr lang="nl-BE" sz="2800"/>
          </a:p>
        </p:txBody>
      </p:sp>
    </p:spTree>
    <p:extLst>
      <p:ext uri="{BB962C8B-B14F-4D97-AF65-F5344CB8AC3E}">
        <p14:creationId xmlns:p14="http://schemas.microsoft.com/office/powerpoint/2010/main" val="2141479098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1_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3f990481-ab93-40a5-af1d-fa0a4386ebd9"/>
  </ds:schemaRefs>
</ds:datastoreItem>
</file>

<file path=customXml/itemProps2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1653</Words>
  <Application>Microsoft Macintosh PowerPoint</Application>
  <PresentationFormat>Breedbeeld</PresentationFormat>
  <Paragraphs>207</Paragraphs>
  <Slides>28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28</vt:i4>
      </vt:variant>
    </vt:vector>
  </HeadingPairs>
  <TitlesOfParts>
    <vt:vector size="38" baseType="lpstr">
      <vt:lpstr>Arial</vt:lpstr>
      <vt:lpstr>Poppins Thin</vt:lpstr>
      <vt:lpstr>Consolas</vt:lpstr>
      <vt:lpstr>Century Gothic</vt:lpstr>
      <vt:lpstr>Calibri</vt:lpstr>
      <vt:lpstr>Wingdings</vt:lpstr>
      <vt:lpstr>Nunito Light</vt:lpstr>
      <vt:lpstr>WIT</vt:lpstr>
      <vt:lpstr>ORANJE</vt:lpstr>
      <vt:lpstr>1_BLAUW</vt:lpstr>
      <vt:lpstr>Websites</vt:lpstr>
      <vt:lpstr>Wat is CSS?</vt:lpstr>
      <vt:lpstr>CSS volgorde van prioriteit (boven naar onder!)</vt:lpstr>
      <vt:lpstr>Syntax</vt:lpstr>
      <vt:lpstr>How to link</vt:lpstr>
      <vt:lpstr>Element selector</vt:lpstr>
      <vt:lpstr>ID selector  id_class_selectors.html</vt:lpstr>
      <vt:lpstr>Class selector id_class_selectors.html </vt:lpstr>
      <vt:lpstr>Universal selector</vt:lpstr>
      <vt:lpstr>Grouping</vt:lpstr>
      <vt:lpstr>Variables</vt:lpstr>
      <vt:lpstr>Pseudo-classes</vt:lpstr>
      <vt:lpstr>Anchor pseudo-classes anchor.html</vt:lpstr>
      <vt:lpstr>Pseudo-classes and CSS classes</vt:lpstr>
      <vt:lpstr>Hover </vt:lpstr>
      <vt:lpstr>CSS basis – body body.html</vt:lpstr>
      <vt:lpstr>CSS basis – headings headings.html</vt:lpstr>
      <vt:lpstr>CSS basis – fonts</vt:lpstr>
      <vt:lpstr>CSS basis – Google fonts google-font.html</vt:lpstr>
      <vt:lpstr>CSS Box model box-model.html</vt:lpstr>
      <vt:lpstr>CSS borders borders.html</vt:lpstr>
      <vt:lpstr>Float float.html</vt:lpstr>
      <vt:lpstr>Clear float</vt:lpstr>
      <vt:lpstr>Navigatie (verticaal) /navigation/vertical/index.html</vt:lpstr>
      <vt:lpstr>Navigatie (horizontaal) /navigation/horizontal/index.html</vt:lpstr>
      <vt:lpstr>Templates</vt:lpstr>
      <vt:lpstr>Bronnen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1</cp:revision>
  <dcterms:created xsi:type="dcterms:W3CDTF">2020-09-28T10:08:39Z</dcterms:created>
  <dcterms:modified xsi:type="dcterms:W3CDTF">2023-09-20T08:23:23Z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2023-03-01T09:53:47Z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3d98b61e-f6f6-40f3-be31-d9a6e6a0f4f3</vt:lpwstr>
  </property>
  <property fmtid="{D5CDD505-2E9C-101B-9397-08002B2CF9AE}" pid="9" name="MSIP_Label_c337be75-dfbb-4261-9834-ac247c7dde13_ContentBits">
    <vt:lpwstr>0</vt:lpwstr>
  </property>
</Properties>
</file>